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57" r:id="rId1"/>
  </p:sldMasterIdLst>
  <p:notesMasterIdLst>
    <p:notesMasterId r:id="rId42"/>
  </p:notesMasterIdLst>
  <p:sldIdLst>
    <p:sldId id="318" r:id="rId2"/>
    <p:sldId id="311" r:id="rId3"/>
    <p:sldId id="312" r:id="rId4"/>
    <p:sldId id="313" r:id="rId5"/>
    <p:sldId id="314" r:id="rId6"/>
    <p:sldId id="315" r:id="rId7"/>
    <p:sldId id="316" r:id="rId8"/>
    <p:sldId id="319" r:id="rId9"/>
    <p:sldId id="320" r:id="rId10"/>
    <p:sldId id="321" r:id="rId11"/>
    <p:sldId id="288" r:id="rId12"/>
    <p:sldId id="259" r:id="rId13"/>
    <p:sldId id="260" r:id="rId14"/>
    <p:sldId id="276" r:id="rId15"/>
    <p:sldId id="261" r:id="rId16"/>
    <p:sldId id="277" r:id="rId17"/>
    <p:sldId id="291" r:id="rId18"/>
    <p:sldId id="310" r:id="rId19"/>
    <p:sldId id="289" r:id="rId20"/>
    <p:sldId id="265" r:id="rId21"/>
    <p:sldId id="266" r:id="rId22"/>
    <p:sldId id="293" r:id="rId23"/>
    <p:sldId id="302" r:id="rId24"/>
    <p:sldId id="303" r:id="rId25"/>
    <p:sldId id="304" r:id="rId26"/>
    <p:sldId id="305" r:id="rId27"/>
    <p:sldId id="306" r:id="rId28"/>
    <p:sldId id="307" r:id="rId29"/>
    <p:sldId id="308" r:id="rId30"/>
    <p:sldId id="309" r:id="rId31"/>
    <p:sldId id="295" r:id="rId32"/>
    <p:sldId id="296" r:id="rId33"/>
    <p:sldId id="297" r:id="rId34"/>
    <p:sldId id="298" r:id="rId35"/>
    <p:sldId id="299" r:id="rId36"/>
    <p:sldId id="300" r:id="rId37"/>
    <p:sldId id="322" r:id="rId38"/>
    <p:sldId id="292" r:id="rId39"/>
    <p:sldId id="270" r:id="rId40"/>
    <p:sldId id="271"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28" autoAdjust="0"/>
  </p:normalViewPr>
  <p:slideViewPr>
    <p:cSldViewPr snapToGrid="0">
      <p:cViewPr varScale="1">
        <p:scale>
          <a:sx n="62" d="100"/>
          <a:sy n="62" d="100"/>
        </p:scale>
        <p:origin x="804" y="5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CBCD0A-CCE9-45D1-94D9-9C7CBF980E1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0671B105-2678-4351-8925-92C6DAA0ABAA}">
      <dgm:prSet/>
      <dgm:spPr/>
      <dgm:t>
        <a:bodyPr/>
        <a:lstStyle/>
        <a:p>
          <a:r>
            <a:rPr lang="en-IN"/>
            <a:t>Tail Gate</a:t>
          </a:r>
          <a:endParaRPr lang="en-US"/>
        </a:p>
      </dgm:t>
    </dgm:pt>
    <dgm:pt modelId="{07C1C25F-07BD-49AA-BC05-F52554CB2DE2}" type="parTrans" cxnId="{55706182-8FCA-4F9B-9191-141651A69B58}">
      <dgm:prSet/>
      <dgm:spPr/>
      <dgm:t>
        <a:bodyPr/>
        <a:lstStyle/>
        <a:p>
          <a:endParaRPr lang="en-US"/>
        </a:p>
      </dgm:t>
    </dgm:pt>
    <dgm:pt modelId="{68445846-FAEA-490B-A48E-02625BD5C478}" type="sibTrans" cxnId="{55706182-8FCA-4F9B-9191-141651A69B58}">
      <dgm:prSet/>
      <dgm:spPr/>
      <dgm:t>
        <a:bodyPr/>
        <a:lstStyle/>
        <a:p>
          <a:endParaRPr lang="en-US"/>
        </a:p>
      </dgm:t>
    </dgm:pt>
    <dgm:pt modelId="{5639EB8F-D10D-42CD-A994-162146E2CD20}">
      <dgm:prSet/>
      <dgm:spPr/>
      <dgm:t>
        <a:bodyPr/>
        <a:lstStyle/>
        <a:p>
          <a:r>
            <a:rPr lang="en-IN"/>
            <a:t>Exhaust</a:t>
          </a:r>
          <a:endParaRPr lang="en-US"/>
        </a:p>
      </dgm:t>
    </dgm:pt>
    <dgm:pt modelId="{58D44819-23DE-4A39-AB42-32FC61E7EA89}" type="parTrans" cxnId="{CBB3AC58-0682-4B4A-B983-49F5A2808E4D}">
      <dgm:prSet/>
      <dgm:spPr/>
      <dgm:t>
        <a:bodyPr/>
        <a:lstStyle/>
        <a:p>
          <a:endParaRPr lang="en-US"/>
        </a:p>
      </dgm:t>
    </dgm:pt>
    <dgm:pt modelId="{83745714-0E26-45C2-8D44-50F6AF1522D0}" type="sibTrans" cxnId="{CBB3AC58-0682-4B4A-B983-49F5A2808E4D}">
      <dgm:prSet/>
      <dgm:spPr/>
      <dgm:t>
        <a:bodyPr/>
        <a:lstStyle/>
        <a:p>
          <a:endParaRPr lang="en-US"/>
        </a:p>
      </dgm:t>
    </dgm:pt>
    <dgm:pt modelId="{28977F04-F30D-40EB-8F31-56661AAAD160}">
      <dgm:prSet/>
      <dgm:spPr/>
      <dgm:t>
        <a:bodyPr/>
        <a:lstStyle/>
        <a:p>
          <a:r>
            <a:rPr lang="en-IN"/>
            <a:t>Bumper Crash Member</a:t>
          </a:r>
          <a:endParaRPr lang="en-US"/>
        </a:p>
      </dgm:t>
    </dgm:pt>
    <dgm:pt modelId="{D26205A7-C4CA-42DF-92ED-316FB3C5CE5C}" type="parTrans" cxnId="{22E00DFD-B816-43B3-ACEA-A22F7638B02F}">
      <dgm:prSet/>
      <dgm:spPr/>
      <dgm:t>
        <a:bodyPr/>
        <a:lstStyle/>
        <a:p>
          <a:endParaRPr lang="en-US"/>
        </a:p>
      </dgm:t>
    </dgm:pt>
    <dgm:pt modelId="{7ECEB860-283D-4164-96F1-69BF75F8133E}" type="sibTrans" cxnId="{22E00DFD-B816-43B3-ACEA-A22F7638B02F}">
      <dgm:prSet/>
      <dgm:spPr/>
      <dgm:t>
        <a:bodyPr/>
        <a:lstStyle/>
        <a:p>
          <a:endParaRPr lang="en-US"/>
        </a:p>
      </dgm:t>
    </dgm:pt>
    <dgm:pt modelId="{AB0704AB-753E-402A-84F2-D4D00A5CE181}">
      <dgm:prSet/>
      <dgm:spPr/>
      <dgm:t>
        <a:bodyPr/>
        <a:lstStyle/>
        <a:p>
          <a:r>
            <a:rPr lang="en-IN"/>
            <a:t>Fuel Neck Filler</a:t>
          </a:r>
          <a:endParaRPr lang="en-US"/>
        </a:p>
      </dgm:t>
    </dgm:pt>
    <dgm:pt modelId="{49216E44-128E-4DD7-A9E8-8F76B64E832E}" type="parTrans" cxnId="{6ED630BE-8580-413D-8DAA-DD3EDC093A48}">
      <dgm:prSet/>
      <dgm:spPr/>
      <dgm:t>
        <a:bodyPr/>
        <a:lstStyle/>
        <a:p>
          <a:endParaRPr lang="en-US"/>
        </a:p>
      </dgm:t>
    </dgm:pt>
    <dgm:pt modelId="{626C2CC2-E101-4C3C-A376-B512E06F2566}" type="sibTrans" cxnId="{6ED630BE-8580-413D-8DAA-DD3EDC093A48}">
      <dgm:prSet/>
      <dgm:spPr/>
      <dgm:t>
        <a:bodyPr/>
        <a:lstStyle/>
        <a:p>
          <a:endParaRPr lang="en-US"/>
        </a:p>
      </dgm:t>
    </dgm:pt>
    <dgm:pt modelId="{0542EF44-EB2D-4BB8-A0AD-51775B01D7D7}">
      <dgm:prSet/>
      <dgm:spPr/>
      <dgm:t>
        <a:bodyPr/>
        <a:lstStyle/>
        <a:p>
          <a:r>
            <a:rPr lang="en-IN"/>
            <a:t>Banjo Beam</a:t>
          </a:r>
          <a:endParaRPr lang="en-US"/>
        </a:p>
      </dgm:t>
    </dgm:pt>
    <dgm:pt modelId="{1218ADDB-25A5-490E-A6F2-E8E3C7A260F5}" type="parTrans" cxnId="{393FFD0E-90EC-490D-B397-9F7BC2BDBB44}">
      <dgm:prSet/>
      <dgm:spPr/>
      <dgm:t>
        <a:bodyPr/>
        <a:lstStyle/>
        <a:p>
          <a:endParaRPr lang="en-US"/>
        </a:p>
      </dgm:t>
    </dgm:pt>
    <dgm:pt modelId="{4016040F-BA45-4807-A292-40B2BB9DB81C}" type="sibTrans" cxnId="{393FFD0E-90EC-490D-B397-9F7BC2BDBB44}">
      <dgm:prSet/>
      <dgm:spPr/>
      <dgm:t>
        <a:bodyPr/>
        <a:lstStyle/>
        <a:p>
          <a:endParaRPr lang="en-US"/>
        </a:p>
      </dgm:t>
    </dgm:pt>
    <dgm:pt modelId="{FA97FF97-63B3-409E-B327-989AF8D72DE8}">
      <dgm:prSet/>
      <dgm:spPr/>
      <dgm:t>
        <a:bodyPr/>
        <a:lstStyle/>
        <a:p>
          <a:r>
            <a:rPr lang="en-IN"/>
            <a:t>Front Door</a:t>
          </a:r>
          <a:endParaRPr lang="en-US"/>
        </a:p>
      </dgm:t>
    </dgm:pt>
    <dgm:pt modelId="{520B0368-E8E5-4942-9900-4837C0199F10}" type="parTrans" cxnId="{85A69166-2CF7-4EC4-A60E-7B68445FF2CF}">
      <dgm:prSet/>
      <dgm:spPr/>
      <dgm:t>
        <a:bodyPr/>
        <a:lstStyle/>
        <a:p>
          <a:endParaRPr lang="en-US"/>
        </a:p>
      </dgm:t>
    </dgm:pt>
    <dgm:pt modelId="{D13A7655-15D6-4C2C-8A2A-DC8EA5E9807F}" type="sibTrans" cxnId="{85A69166-2CF7-4EC4-A60E-7B68445FF2CF}">
      <dgm:prSet/>
      <dgm:spPr/>
      <dgm:t>
        <a:bodyPr/>
        <a:lstStyle/>
        <a:p>
          <a:endParaRPr lang="en-US"/>
        </a:p>
      </dgm:t>
    </dgm:pt>
    <dgm:pt modelId="{53B35292-6F44-4DF7-A643-4A90477DC7E8}">
      <dgm:prSet/>
      <dgm:spPr/>
      <dgm:t>
        <a:bodyPr/>
        <a:lstStyle/>
        <a:p>
          <a:r>
            <a:rPr lang="en-IN"/>
            <a:t>Fendor Apron Assembly </a:t>
          </a:r>
          <a:endParaRPr lang="en-US"/>
        </a:p>
      </dgm:t>
    </dgm:pt>
    <dgm:pt modelId="{1D596953-7D0B-4F31-87E4-3C140D0BFF28}" type="parTrans" cxnId="{897F152B-0188-444A-AF37-35DB03EC1867}">
      <dgm:prSet/>
      <dgm:spPr/>
      <dgm:t>
        <a:bodyPr/>
        <a:lstStyle/>
        <a:p>
          <a:endParaRPr lang="en-US"/>
        </a:p>
      </dgm:t>
    </dgm:pt>
    <dgm:pt modelId="{E69F09AD-F5D6-4927-BB66-3F41A47BE79C}" type="sibTrans" cxnId="{897F152B-0188-444A-AF37-35DB03EC1867}">
      <dgm:prSet/>
      <dgm:spPr/>
      <dgm:t>
        <a:bodyPr/>
        <a:lstStyle/>
        <a:p>
          <a:endParaRPr lang="en-US"/>
        </a:p>
      </dgm:t>
    </dgm:pt>
    <dgm:pt modelId="{4B6ECD75-5358-4889-A6D8-92140AF51C5C}">
      <dgm:prSet/>
      <dgm:spPr/>
      <dgm:t>
        <a:bodyPr/>
        <a:lstStyle/>
        <a:p>
          <a:r>
            <a:rPr lang="en-IN"/>
            <a:t>Front Floor Assembly Cabin Assembly </a:t>
          </a:r>
          <a:endParaRPr lang="en-US"/>
        </a:p>
      </dgm:t>
    </dgm:pt>
    <dgm:pt modelId="{F9FC666E-0127-4615-923A-F34C2E94EBE4}" type="parTrans" cxnId="{F0982741-617C-445C-9A7D-D726D2182AC9}">
      <dgm:prSet/>
      <dgm:spPr/>
      <dgm:t>
        <a:bodyPr/>
        <a:lstStyle/>
        <a:p>
          <a:endParaRPr lang="en-US"/>
        </a:p>
      </dgm:t>
    </dgm:pt>
    <dgm:pt modelId="{3C326308-D154-4EEF-A21A-51BEC5DE4D4F}" type="sibTrans" cxnId="{F0982741-617C-445C-9A7D-D726D2182AC9}">
      <dgm:prSet/>
      <dgm:spPr/>
      <dgm:t>
        <a:bodyPr/>
        <a:lstStyle/>
        <a:p>
          <a:endParaRPr lang="en-US"/>
        </a:p>
      </dgm:t>
    </dgm:pt>
    <dgm:pt modelId="{F08B08E2-D4AE-4422-932F-355902B88E1E}">
      <dgm:prSet/>
      <dgm:spPr/>
      <dgm:t>
        <a:bodyPr/>
        <a:lstStyle/>
        <a:p>
          <a:r>
            <a:rPr lang="en-IN"/>
            <a:t>Cross Member</a:t>
          </a:r>
          <a:endParaRPr lang="en-US"/>
        </a:p>
      </dgm:t>
    </dgm:pt>
    <dgm:pt modelId="{F0EF816C-58F3-4D18-8DB4-8A72E2C94748}" type="parTrans" cxnId="{1F16F0F0-BB57-4EA4-8872-1590FF27076E}">
      <dgm:prSet/>
      <dgm:spPr/>
      <dgm:t>
        <a:bodyPr/>
        <a:lstStyle/>
        <a:p>
          <a:endParaRPr lang="en-US"/>
        </a:p>
      </dgm:t>
    </dgm:pt>
    <dgm:pt modelId="{F7B2DFC5-CA65-4C02-B78B-1F64B2E7B3C3}" type="sibTrans" cxnId="{1F16F0F0-BB57-4EA4-8872-1590FF27076E}">
      <dgm:prSet/>
      <dgm:spPr/>
      <dgm:t>
        <a:bodyPr/>
        <a:lstStyle/>
        <a:p>
          <a:endParaRPr lang="en-US"/>
        </a:p>
      </dgm:t>
    </dgm:pt>
    <dgm:pt modelId="{1749743B-13D0-4C92-99A7-80B5BBB99CE7}">
      <dgm:prSet/>
      <dgm:spPr/>
      <dgm:t>
        <a:bodyPr/>
        <a:lstStyle/>
        <a:p>
          <a:r>
            <a:rPr lang="en-IN"/>
            <a:t>Cross Truck Beam </a:t>
          </a:r>
          <a:endParaRPr lang="en-US"/>
        </a:p>
      </dgm:t>
    </dgm:pt>
    <dgm:pt modelId="{EB36B0A9-3391-433B-ACC2-4951AC18F649}" type="parTrans" cxnId="{8C9637F5-8003-4C51-8518-9A6D4499B53B}">
      <dgm:prSet/>
      <dgm:spPr/>
      <dgm:t>
        <a:bodyPr/>
        <a:lstStyle/>
        <a:p>
          <a:endParaRPr lang="en-US"/>
        </a:p>
      </dgm:t>
    </dgm:pt>
    <dgm:pt modelId="{6F23FE17-51DF-4BC0-9AAB-5A203DD61AE0}" type="sibTrans" cxnId="{8C9637F5-8003-4C51-8518-9A6D4499B53B}">
      <dgm:prSet/>
      <dgm:spPr/>
      <dgm:t>
        <a:bodyPr/>
        <a:lstStyle/>
        <a:p>
          <a:endParaRPr lang="en-US"/>
        </a:p>
      </dgm:t>
    </dgm:pt>
    <dgm:pt modelId="{44A9839A-849A-4D3D-8AAF-E30CF67CF68D}">
      <dgm:prSet/>
      <dgm:spPr/>
      <dgm:t>
        <a:bodyPr/>
        <a:lstStyle/>
        <a:p>
          <a:r>
            <a:rPr lang="en-IN"/>
            <a:t>Fender Assembly </a:t>
          </a:r>
          <a:endParaRPr lang="en-US"/>
        </a:p>
      </dgm:t>
    </dgm:pt>
    <dgm:pt modelId="{47172073-B930-4E5C-80D6-158B091BE5E4}" type="parTrans" cxnId="{ED18D4CB-9CDF-4460-B551-C23728B8B400}">
      <dgm:prSet/>
      <dgm:spPr/>
      <dgm:t>
        <a:bodyPr/>
        <a:lstStyle/>
        <a:p>
          <a:endParaRPr lang="en-US"/>
        </a:p>
      </dgm:t>
    </dgm:pt>
    <dgm:pt modelId="{7BFFBDAA-7590-4D25-A44F-DCB0E26B77CF}" type="sibTrans" cxnId="{ED18D4CB-9CDF-4460-B551-C23728B8B400}">
      <dgm:prSet/>
      <dgm:spPr/>
      <dgm:t>
        <a:bodyPr/>
        <a:lstStyle/>
        <a:p>
          <a:endParaRPr lang="en-US"/>
        </a:p>
      </dgm:t>
    </dgm:pt>
    <dgm:pt modelId="{3CB1A6C3-4CB0-4A58-8557-BAEBF1A1424C}">
      <dgm:prSet/>
      <dgm:spPr/>
      <dgm:t>
        <a:bodyPr/>
        <a:lstStyle/>
        <a:p>
          <a:r>
            <a:rPr lang="en-IN"/>
            <a:t>Fuel Tank</a:t>
          </a:r>
          <a:endParaRPr lang="en-US"/>
        </a:p>
      </dgm:t>
    </dgm:pt>
    <dgm:pt modelId="{D87793D7-CAD4-44DE-BD35-06948A32F550}" type="parTrans" cxnId="{AC66E166-54F4-449E-B41F-86B8EAD004D9}">
      <dgm:prSet/>
      <dgm:spPr/>
      <dgm:t>
        <a:bodyPr/>
        <a:lstStyle/>
        <a:p>
          <a:endParaRPr lang="en-US"/>
        </a:p>
      </dgm:t>
    </dgm:pt>
    <dgm:pt modelId="{14789F46-DB69-4E46-B08D-0C4829347CE2}" type="sibTrans" cxnId="{AC66E166-54F4-449E-B41F-86B8EAD004D9}">
      <dgm:prSet/>
      <dgm:spPr/>
      <dgm:t>
        <a:bodyPr/>
        <a:lstStyle/>
        <a:p>
          <a:endParaRPr lang="en-US"/>
        </a:p>
      </dgm:t>
    </dgm:pt>
    <dgm:pt modelId="{235CA9B5-B1A7-4DD0-BBC6-D92875960AD4}">
      <dgm:prSet/>
      <dgm:spPr/>
      <dgm:t>
        <a:bodyPr/>
        <a:lstStyle/>
        <a:p>
          <a:r>
            <a:rPr lang="en-IN"/>
            <a:t>Hydraulic Tank</a:t>
          </a:r>
          <a:endParaRPr lang="en-US"/>
        </a:p>
      </dgm:t>
    </dgm:pt>
    <dgm:pt modelId="{5BB020FF-D5F9-468E-A45D-FF2152341E36}" type="parTrans" cxnId="{8114A308-789F-4845-8797-C1DAE3BDB8E1}">
      <dgm:prSet/>
      <dgm:spPr/>
      <dgm:t>
        <a:bodyPr/>
        <a:lstStyle/>
        <a:p>
          <a:endParaRPr lang="en-US"/>
        </a:p>
      </dgm:t>
    </dgm:pt>
    <dgm:pt modelId="{FFB383C9-35F1-4026-83ED-3FFB4548E0C0}" type="sibTrans" cxnId="{8114A308-789F-4845-8797-C1DAE3BDB8E1}">
      <dgm:prSet/>
      <dgm:spPr/>
      <dgm:t>
        <a:bodyPr/>
        <a:lstStyle/>
        <a:p>
          <a:endParaRPr lang="en-US"/>
        </a:p>
      </dgm:t>
    </dgm:pt>
    <dgm:pt modelId="{51573585-81ED-476A-B674-C268E7FE6EB9}">
      <dgm:prSet/>
      <dgm:spPr/>
      <dgm:t>
        <a:bodyPr/>
        <a:lstStyle/>
        <a:p>
          <a:r>
            <a:rPr lang="en-IN"/>
            <a:t>Air Tank</a:t>
          </a:r>
          <a:endParaRPr lang="en-US"/>
        </a:p>
      </dgm:t>
    </dgm:pt>
    <dgm:pt modelId="{6FB498D7-BF98-41CE-8806-363DE56FB603}" type="parTrans" cxnId="{EF2C6759-2BDC-4C5A-83DB-3CE4D810164F}">
      <dgm:prSet/>
      <dgm:spPr/>
      <dgm:t>
        <a:bodyPr/>
        <a:lstStyle/>
        <a:p>
          <a:endParaRPr lang="en-US"/>
        </a:p>
      </dgm:t>
    </dgm:pt>
    <dgm:pt modelId="{864E7071-ABA0-4CDA-ACF5-E0B0C8F7070F}" type="sibTrans" cxnId="{EF2C6759-2BDC-4C5A-83DB-3CE4D810164F}">
      <dgm:prSet/>
      <dgm:spPr/>
      <dgm:t>
        <a:bodyPr/>
        <a:lstStyle/>
        <a:p>
          <a:endParaRPr lang="en-US"/>
        </a:p>
      </dgm:t>
    </dgm:pt>
    <dgm:pt modelId="{D81C9B67-D43E-4D87-8284-803DE5041F16}">
      <dgm:prSet/>
      <dgm:spPr/>
      <dgm:t>
        <a:bodyPr/>
        <a:lstStyle/>
        <a:p>
          <a:r>
            <a:rPr lang="en-IN"/>
            <a:t>Bumper</a:t>
          </a:r>
          <a:endParaRPr lang="en-US"/>
        </a:p>
      </dgm:t>
    </dgm:pt>
    <dgm:pt modelId="{97246D1A-C5B9-45B3-8B48-E07C41E9BE8B}" type="parTrans" cxnId="{C3B3EAE8-606D-4853-959E-333F8DAE9445}">
      <dgm:prSet/>
      <dgm:spPr/>
      <dgm:t>
        <a:bodyPr/>
        <a:lstStyle/>
        <a:p>
          <a:endParaRPr lang="en-US"/>
        </a:p>
      </dgm:t>
    </dgm:pt>
    <dgm:pt modelId="{208D1136-5097-410C-A510-D7EF89F91C4B}" type="sibTrans" cxnId="{C3B3EAE8-606D-4853-959E-333F8DAE9445}">
      <dgm:prSet/>
      <dgm:spPr/>
      <dgm:t>
        <a:bodyPr/>
        <a:lstStyle/>
        <a:p>
          <a:endParaRPr lang="en-US"/>
        </a:p>
      </dgm:t>
    </dgm:pt>
    <dgm:pt modelId="{3F245978-4A09-44A8-98C6-1C18E3AEADA9}">
      <dgm:prSet/>
      <dgm:spPr/>
      <dgm:t>
        <a:bodyPr/>
        <a:lstStyle/>
        <a:p>
          <a:r>
            <a:rPr lang="en-IN"/>
            <a:t>Fasteners </a:t>
          </a:r>
          <a:endParaRPr lang="en-US"/>
        </a:p>
      </dgm:t>
    </dgm:pt>
    <dgm:pt modelId="{7E730F3A-09CF-4525-9159-8D1EF9B619D4}" type="parTrans" cxnId="{0656B63E-8EE6-4924-BDE5-3B6B955543B2}">
      <dgm:prSet/>
      <dgm:spPr/>
      <dgm:t>
        <a:bodyPr/>
        <a:lstStyle/>
        <a:p>
          <a:endParaRPr lang="en-US"/>
        </a:p>
      </dgm:t>
    </dgm:pt>
    <dgm:pt modelId="{5DAEF499-38C0-40D6-A1BC-5F6C79E4B2FF}" type="sibTrans" cxnId="{0656B63E-8EE6-4924-BDE5-3B6B955543B2}">
      <dgm:prSet/>
      <dgm:spPr/>
      <dgm:t>
        <a:bodyPr/>
        <a:lstStyle/>
        <a:p>
          <a:endParaRPr lang="en-US"/>
        </a:p>
      </dgm:t>
    </dgm:pt>
    <dgm:pt modelId="{9372FA34-659A-4149-A116-24E2E96D97D9}">
      <dgm:prSet/>
      <dgm:spPr/>
      <dgm:t>
        <a:bodyPr/>
        <a:lstStyle/>
        <a:p>
          <a:r>
            <a:rPr lang="en-IN"/>
            <a:t>Body Assembly </a:t>
          </a:r>
          <a:endParaRPr lang="en-US"/>
        </a:p>
      </dgm:t>
    </dgm:pt>
    <dgm:pt modelId="{E0071D79-3186-4F6E-A96F-48DEA90D239D}" type="parTrans" cxnId="{86B08857-0007-4241-943E-821B5B9A2AE0}">
      <dgm:prSet/>
      <dgm:spPr/>
      <dgm:t>
        <a:bodyPr/>
        <a:lstStyle/>
        <a:p>
          <a:endParaRPr lang="en-US"/>
        </a:p>
      </dgm:t>
    </dgm:pt>
    <dgm:pt modelId="{B9335547-F0C5-448E-BC83-60459668C436}" type="sibTrans" cxnId="{86B08857-0007-4241-943E-821B5B9A2AE0}">
      <dgm:prSet/>
      <dgm:spPr/>
      <dgm:t>
        <a:bodyPr/>
        <a:lstStyle/>
        <a:p>
          <a:endParaRPr lang="en-US"/>
        </a:p>
      </dgm:t>
    </dgm:pt>
    <dgm:pt modelId="{E6E668A4-DA49-4EC0-800C-F5FD43CE5206}">
      <dgm:prSet/>
      <dgm:spPr/>
      <dgm:t>
        <a:bodyPr/>
        <a:lstStyle/>
        <a:p>
          <a:r>
            <a:rPr lang="en-IN"/>
            <a:t>Tubes </a:t>
          </a:r>
          <a:endParaRPr lang="en-US"/>
        </a:p>
      </dgm:t>
    </dgm:pt>
    <dgm:pt modelId="{32678F5E-3FF7-4D7F-AE80-01E8498EE6C1}" type="parTrans" cxnId="{C85D13B9-3D32-4830-8EB2-6054DF08591B}">
      <dgm:prSet/>
      <dgm:spPr/>
      <dgm:t>
        <a:bodyPr/>
        <a:lstStyle/>
        <a:p>
          <a:endParaRPr lang="en-US"/>
        </a:p>
      </dgm:t>
    </dgm:pt>
    <dgm:pt modelId="{684EF96A-22F1-47A4-8B45-684D26C03D60}" type="sibTrans" cxnId="{C85D13B9-3D32-4830-8EB2-6054DF08591B}">
      <dgm:prSet/>
      <dgm:spPr/>
      <dgm:t>
        <a:bodyPr/>
        <a:lstStyle/>
        <a:p>
          <a:endParaRPr lang="en-US"/>
        </a:p>
      </dgm:t>
    </dgm:pt>
    <dgm:pt modelId="{612131FF-3CFA-4EE8-B39C-B391FBE26200}">
      <dgm:prSet/>
      <dgm:spPr/>
      <dgm:t>
        <a:bodyPr/>
        <a:lstStyle/>
        <a:p>
          <a:r>
            <a:rPr lang="en-IN"/>
            <a:t>Pulleys </a:t>
          </a:r>
          <a:endParaRPr lang="en-US"/>
        </a:p>
      </dgm:t>
    </dgm:pt>
    <dgm:pt modelId="{8EB74B36-369A-4A64-8AF3-EF985859459C}" type="parTrans" cxnId="{BE54E535-F909-495A-9B45-2DD795ECFE86}">
      <dgm:prSet/>
      <dgm:spPr/>
      <dgm:t>
        <a:bodyPr/>
        <a:lstStyle/>
        <a:p>
          <a:endParaRPr lang="en-US"/>
        </a:p>
      </dgm:t>
    </dgm:pt>
    <dgm:pt modelId="{1C6E600D-9550-400B-B9CE-C768098AADE6}" type="sibTrans" cxnId="{BE54E535-F909-495A-9B45-2DD795ECFE86}">
      <dgm:prSet/>
      <dgm:spPr/>
      <dgm:t>
        <a:bodyPr/>
        <a:lstStyle/>
        <a:p>
          <a:endParaRPr lang="en-US"/>
        </a:p>
      </dgm:t>
    </dgm:pt>
    <dgm:pt modelId="{03E17301-3E26-4BD1-8837-EFD84EA422AA}">
      <dgm:prSet/>
      <dgm:spPr/>
      <dgm:t>
        <a:bodyPr/>
        <a:lstStyle/>
        <a:p>
          <a:r>
            <a:rPr lang="en-IN"/>
            <a:t>Long Body Assembly </a:t>
          </a:r>
          <a:endParaRPr lang="en-US"/>
        </a:p>
      </dgm:t>
    </dgm:pt>
    <dgm:pt modelId="{30A07E6C-07FC-4B66-983E-2F14C188B786}" type="parTrans" cxnId="{130FC4F5-1CCA-4A3F-AD35-9E9C81175D3B}">
      <dgm:prSet/>
      <dgm:spPr/>
      <dgm:t>
        <a:bodyPr/>
        <a:lstStyle/>
        <a:p>
          <a:endParaRPr lang="en-US"/>
        </a:p>
      </dgm:t>
    </dgm:pt>
    <dgm:pt modelId="{5EAF45C3-C5BE-43DC-9E9F-3D8DB1C6B76F}" type="sibTrans" cxnId="{130FC4F5-1CCA-4A3F-AD35-9E9C81175D3B}">
      <dgm:prSet/>
      <dgm:spPr/>
      <dgm:t>
        <a:bodyPr/>
        <a:lstStyle/>
        <a:p>
          <a:endParaRPr lang="en-US"/>
        </a:p>
      </dgm:t>
    </dgm:pt>
    <dgm:pt modelId="{608F93D3-5A63-4769-B25C-C1E24F13B454}">
      <dgm:prSet/>
      <dgm:spPr/>
      <dgm:t>
        <a:bodyPr/>
        <a:lstStyle/>
        <a:p>
          <a:r>
            <a:rPr lang="en-IN"/>
            <a:t>Frame Assembly </a:t>
          </a:r>
          <a:endParaRPr lang="en-US"/>
        </a:p>
      </dgm:t>
    </dgm:pt>
    <dgm:pt modelId="{DBCA5252-52DC-4A3C-A3B6-4B9392377B62}" type="parTrans" cxnId="{D3456A01-B344-47FF-BEBA-F69C94D70C57}">
      <dgm:prSet/>
      <dgm:spPr/>
      <dgm:t>
        <a:bodyPr/>
        <a:lstStyle/>
        <a:p>
          <a:endParaRPr lang="en-US"/>
        </a:p>
      </dgm:t>
    </dgm:pt>
    <dgm:pt modelId="{922089D5-CA61-4127-8FF7-4391A05F9F87}" type="sibTrans" cxnId="{D3456A01-B344-47FF-BEBA-F69C94D70C57}">
      <dgm:prSet/>
      <dgm:spPr/>
      <dgm:t>
        <a:bodyPr/>
        <a:lstStyle/>
        <a:p>
          <a:endParaRPr lang="en-US"/>
        </a:p>
      </dgm:t>
    </dgm:pt>
    <dgm:pt modelId="{2B2C786F-54B0-49E1-8C81-F69C3C19D7D4}">
      <dgm:prSet/>
      <dgm:spPr/>
      <dgm:t>
        <a:bodyPr/>
        <a:lstStyle/>
        <a:p>
          <a:r>
            <a:rPr lang="en-IN"/>
            <a:t>Rear Axle[</a:t>
          </a:r>
          <a:endParaRPr lang="en-US"/>
        </a:p>
      </dgm:t>
    </dgm:pt>
    <dgm:pt modelId="{F6FC4786-B799-497B-AC3C-AFEBCC34E5C6}" type="parTrans" cxnId="{6FD1C18A-2017-44C6-84DF-1A4A583F6F4B}">
      <dgm:prSet/>
      <dgm:spPr/>
      <dgm:t>
        <a:bodyPr/>
        <a:lstStyle/>
        <a:p>
          <a:endParaRPr lang="en-US"/>
        </a:p>
      </dgm:t>
    </dgm:pt>
    <dgm:pt modelId="{0837F47B-EA48-41B9-BC97-557A30AA1C52}" type="sibTrans" cxnId="{6FD1C18A-2017-44C6-84DF-1A4A583F6F4B}">
      <dgm:prSet/>
      <dgm:spPr/>
      <dgm:t>
        <a:bodyPr/>
        <a:lstStyle/>
        <a:p>
          <a:endParaRPr lang="en-US"/>
        </a:p>
      </dgm:t>
    </dgm:pt>
    <dgm:pt modelId="{2988E6E3-27F9-486D-8599-3FC6051EA10E}">
      <dgm:prSet/>
      <dgm:spPr/>
      <dgm:t>
        <a:bodyPr/>
        <a:lstStyle/>
        <a:p>
          <a:r>
            <a:rPr lang="en-IN"/>
            <a:t>Cross Bar Beams </a:t>
          </a:r>
          <a:endParaRPr lang="en-US"/>
        </a:p>
      </dgm:t>
    </dgm:pt>
    <dgm:pt modelId="{9486DDB3-EEAA-4189-BE97-E844DBEBE5EA}" type="parTrans" cxnId="{8849413B-03FF-4927-B97B-A790CFE349C3}">
      <dgm:prSet/>
      <dgm:spPr/>
      <dgm:t>
        <a:bodyPr/>
        <a:lstStyle/>
        <a:p>
          <a:endParaRPr lang="en-US"/>
        </a:p>
      </dgm:t>
    </dgm:pt>
    <dgm:pt modelId="{BCDA0DF0-0729-4E27-A9C0-C1D59D1EBE89}" type="sibTrans" cxnId="{8849413B-03FF-4927-B97B-A790CFE349C3}">
      <dgm:prSet/>
      <dgm:spPr/>
      <dgm:t>
        <a:bodyPr/>
        <a:lstStyle/>
        <a:p>
          <a:endParaRPr lang="en-US"/>
        </a:p>
      </dgm:t>
    </dgm:pt>
    <dgm:pt modelId="{739275BD-8D60-4196-98A0-26545C694FB4}">
      <dgm:prSet/>
      <dgm:spPr/>
      <dgm:t>
        <a:bodyPr/>
        <a:lstStyle/>
        <a:p>
          <a:r>
            <a:rPr lang="en-IN" dirty="0"/>
            <a:t>Rear Doors</a:t>
          </a:r>
          <a:endParaRPr lang="en-US" dirty="0"/>
        </a:p>
      </dgm:t>
    </dgm:pt>
    <dgm:pt modelId="{571751F6-F43A-43D1-A603-BF0C24B59FB6}" type="parTrans" cxnId="{E3D0820D-BF27-47E8-B4A4-41DE20C1C69D}">
      <dgm:prSet/>
      <dgm:spPr/>
      <dgm:t>
        <a:bodyPr/>
        <a:lstStyle/>
        <a:p>
          <a:endParaRPr lang="en-US"/>
        </a:p>
      </dgm:t>
    </dgm:pt>
    <dgm:pt modelId="{BBFB0718-F567-48CA-9AE5-616E7F2E99C6}" type="sibTrans" cxnId="{E3D0820D-BF27-47E8-B4A4-41DE20C1C69D}">
      <dgm:prSet/>
      <dgm:spPr/>
      <dgm:t>
        <a:bodyPr/>
        <a:lstStyle/>
        <a:p>
          <a:endParaRPr lang="en-US"/>
        </a:p>
      </dgm:t>
    </dgm:pt>
    <dgm:pt modelId="{513BCC45-BF7A-48DD-83D1-0B3FA1BFB629}" type="pres">
      <dgm:prSet presAssocID="{20CBCD0A-CCE9-45D1-94D9-9C7CBF980E18}" presName="diagram" presStyleCnt="0">
        <dgm:presLayoutVars>
          <dgm:dir/>
          <dgm:resizeHandles val="exact"/>
        </dgm:presLayoutVars>
      </dgm:prSet>
      <dgm:spPr/>
    </dgm:pt>
    <dgm:pt modelId="{6E633CC6-4A0D-404F-AEFA-65EAA5BD42C0}" type="pres">
      <dgm:prSet presAssocID="{0671B105-2678-4351-8925-92C6DAA0ABAA}" presName="node" presStyleLbl="node1" presStyleIdx="0" presStyleCnt="24">
        <dgm:presLayoutVars>
          <dgm:bulletEnabled val="1"/>
        </dgm:presLayoutVars>
      </dgm:prSet>
      <dgm:spPr/>
    </dgm:pt>
    <dgm:pt modelId="{01F519E7-A728-4880-A208-DC3CE391CB57}" type="pres">
      <dgm:prSet presAssocID="{68445846-FAEA-490B-A48E-02625BD5C478}" presName="sibTrans" presStyleCnt="0"/>
      <dgm:spPr/>
    </dgm:pt>
    <dgm:pt modelId="{7921C927-7FCE-4F2E-85F1-AE05FF55626A}" type="pres">
      <dgm:prSet presAssocID="{5639EB8F-D10D-42CD-A994-162146E2CD20}" presName="node" presStyleLbl="node1" presStyleIdx="1" presStyleCnt="24">
        <dgm:presLayoutVars>
          <dgm:bulletEnabled val="1"/>
        </dgm:presLayoutVars>
      </dgm:prSet>
      <dgm:spPr/>
    </dgm:pt>
    <dgm:pt modelId="{BA28BB35-E324-4275-BB01-537232FF812E}" type="pres">
      <dgm:prSet presAssocID="{83745714-0E26-45C2-8D44-50F6AF1522D0}" presName="sibTrans" presStyleCnt="0"/>
      <dgm:spPr/>
    </dgm:pt>
    <dgm:pt modelId="{5AF19A9D-2F1A-49C4-B6C3-4B07DE531937}" type="pres">
      <dgm:prSet presAssocID="{28977F04-F30D-40EB-8F31-56661AAAD160}" presName="node" presStyleLbl="node1" presStyleIdx="2" presStyleCnt="24">
        <dgm:presLayoutVars>
          <dgm:bulletEnabled val="1"/>
        </dgm:presLayoutVars>
      </dgm:prSet>
      <dgm:spPr/>
    </dgm:pt>
    <dgm:pt modelId="{642D320C-6173-4872-80AE-EF072E5A2D08}" type="pres">
      <dgm:prSet presAssocID="{7ECEB860-283D-4164-96F1-69BF75F8133E}" presName="sibTrans" presStyleCnt="0"/>
      <dgm:spPr/>
    </dgm:pt>
    <dgm:pt modelId="{21C3E609-D010-44BA-AE8C-5CFB798A4C32}" type="pres">
      <dgm:prSet presAssocID="{AB0704AB-753E-402A-84F2-D4D00A5CE181}" presName="node" presStyleLbl="node1" presStyleIdx="3" presStyleCnt="24">
        <dgm:presLayoutVars>
          <dgm:bulletEnabled val="1"/>
        </dgm:presLayoutVars>
      </dgm:prSet>
      <dgm:spPr/>
    </dgm:pt>
    <dgm:pt modelId="{54B9BD98-7735-49A5-B943-82AF58E255B6}" type="pres">
      <dgm:prSet presAssocID="{626C2CC2-E101-4C3C-A376-B512E06F2566}" presName="sibTrans" presStyleCnt="0"/>
      <dgm:spPr/>
    </dgm:pt>
    <dgm:pt modelId="{CFC02FF0-3021-4822-9CE6-988AB4A310E3}" type="pres">
      <dgm:prSet presAssocID="{0542EF44-EB2D-4BB8-A0AD-51775B01D7D7}" presName="node" presStyleLbl="node1" presStyleIdx="4" presStyleCnt="24">
        <dgm:presLayoutVars>
          <dgm:bulletEnabled val="1"/>
        </dgm:presLayoutVars>
      </dgm:prSet>
      <dgm:spPr/>
    </dgm:pt>
    <dgm:pt modelId="{0E8DD68F-3093-4EB4-BC05-FF7D5ABED1D8}" type="pres">
      <dgm:prSet presAssocID="{4016040F-BA45-4807-A292-40B2BB9DB81C}" presName="sibTrans" presStyleCnt="0"/>
      <dgm:spPr/>
    </dgm:pt>
    <dgm:pt modelId="{B8EC9F2B-BF4E-49BF-830D-A7AA482D1AC5}" type="pres">
      <dgm:prSet presAssocID="{FA97FF97-63B3-409E-B327-989AF8D72DE8}" presName="node" presStyleLbl="node1" presStyleIdx="5" presStyleCnt="24">
        <dgm:presLayoutVars>
          <dgm:bulletEnabled val="1"/>
        </dgm:presLayoutVars>
      </dgm:prSet>
      <dgm:spPr/>
    </dgm:pt>
    <dgm:pt modelId="{0C9C4EE6-C3AD-447E-8B37-0A9B6D182DBF}" type="pres">
      <dgm:prSet presAssocID="{D13A7655-15D6-4C2C-8A2A-DC8EA5E9807F}" presName="sibTrans" presStyleCnt="0"/>
      <dgm:spPr/>
    </dgm:pt>
    <dgm:pt modelId="{E4F63844-84F9-4D76-94EF-57CA09E73F1E}" type="pres">
      <dgm:prSet presAssocID="{53B35292-6F44-4DF7-A643-4A90477DC7E8}" presName="node" presStyleLbl="node1" presStyleIdx="6" presStyleCnt="24">
        <dgm:presLayoutVars>
          <dgm:bulletEnabled val="1"/>
        </dgm:presLayoutVars>
      </dgm:prSet>
      <dgm:spPr/>
    </dgm:pt>
    <dgm:pt modelId="{40D76BE2-4F45-4965-87D3-5B115E8FA03D}" type="pres">
      <dgm:prSet presAssocID="{E69F09AD-F5D6-4927-BB66-3F41A47BE79C}" presName="sibTrans" presStyleCnt="0"/>
      <dgm:spPr/>
    </dgm:pt>
    <dgm:pt modelId="{627E474D-0A21-4D0B-9491-40B9108A22D8}" type="pres">
      <dgm:prSet presAssocID="{4B6ECD75-5358-4889-A6D8-92140AF51C5C}" presName="node" presStyleLbl="node1" presStyleIdx="7" presStyleCnt="24">
        <dgm:presLayoutVars>
          <dgm:bulletEnabled val="1"/>
        </dgm:presLayoutVars>
      </dgm:prSet>
      <dgm:spPr/>
    </dgm:pt>
    <dgm:pt modelId="{1B0A1057-0B7F-40D6-9169-DB7395DF0F59}" type="pres">
      <dgm:prSet presAssocID="{3C326308-D154-4EEF-A21A-51BEC5DE4D4F}" presName="sibTrans" presStyleCnt="0"/>
      <dgm:spPr/>
    </dgm:pt>
    <dgm:pt modelId="{AFBF5514-5FA3-4B89-91AE-D192BEF57368}" type="pres">
      <dgm:prSet presAssocID="{F08B08E2-D4AE-4422-932F-355902B88E1E}" presName="node" presStyleLbl="node1" presStyleIdx="8" presStyleCnt="24">
        <dgm:presLayoutVars>
          <dgm:bulletEnabled val="1"/>
        </dgm:presLayoutVars>
      </dgm:prSet>
      <dgm:spPr/>
    </dgm:pt>
    <dgm:pt modelId="{6867C7EB-3B88-4620-90C1-E2CBBE524B24}" type="pres">
      <dgm:prSet presAssocID="{F7B2DFC5-CA65-4C02-B78B-1F64B2E7B3C3}" presName="sibTrans" presStyleCnt="0"/>
      <dgm:spPr/>
    </dgm:pt>
    <dgm:pt modelId="{CC3781B1-63DA-4DD7-95A5-7F1CEDDC466E}" type="pres">
      <dgm:prSet presAssocID="{1749743B-13D0-4C92-99A7-80B5BBB99CE7}" presName="node" presStyleLbl="node1" presStyleIdx="9" presStyleCnt="24">
        <dgm:presLayoutVars>
          <dgm:bulletEnabled val="1"/>
        </dgm:presLayoutVars>
      </dgm:prSet>
      <dgm:spPr/>
    </dgm:pt>
    <dgm:pt modelId="{2EF380F6-CB36-4B45-B112-AB178D263ABE}" type="pres">
      <dgm:prSet presAssocID="{6F23FE17-51DF-4BC0-9AAB-5A203DD61AE0}" presName="sibTrans" presStyleCnt="0"/>
      <dgm:spPr/>
    </dgm:pt>
    <dgm:pt modelId="{48F62FA9-5C12-4578-84DF-CE14C3375E33}" type="pres">
      <dgm:prSet presAssocID="{44A9839A-849A-4D3D-8AAF-E30CF67CF68D}" presName="node" presStyleLbl="node1" presStyleIdx="10" presStyleCnt="24">
        <dgm:presLayoutVars>
          <dgm:bulletEnabled val="1"/>
        </dgm:presLayoutVars>
      </dgm:prSet>
      <dgm:spPr/>
    </dgm:pt>
    <dgm:pt modelId="{18034B4D-C9F7-4434-B818-7E2E111B7F5A}" type="pres">
      <dgm:prSet presAssocID="{7BFFBDAA-7590-4D25-A44F-DCB0E26B77CF}" presName="sibTrans" presStyleCnt="0"/>
      <dgm:spPr/>
    </dgm:pt>
    <dgm:pt modelId="{4AF23030-FA16-4B47-9189-E5C87BF31F08}" type="pres">
      <dgm:prSet presAssocID="{3CB1A6C3-4CB0-4A58-8557-BAEBF1A1424C}" presName="node" presStyleLbl="node1" presStyleIdx="11" presStyleCnt="24">
        <dgm:presLayoutVars>
          <dgm:bulletEnabled val="1"/>
        </dgm:presLayoutVars>
      </dgm:prSet>
      <dgm:spPr/>
    </dgm:pt>
    <dgm:pt modelId="{BCB9180F-615F-45CC-9E9C-B767C8DB3AD8}" type="pres">
      <dgm:prSet presAssocID="{14789F46-DB69-4E46-B08D-0C4829347CE2}" presName="sibTrans" presStyleCnt="0"/>
      <dgm:spPr/>
    </dgm:pt>
    <dgm:pt modelId="{332815AD-715E-4A04-90C2-C405F1BC5D93}" type="pres">
      <dgm:prSet presAssocID="{235CA9B5-B1A7-4DD0-BBC6-D92875960AD4}" presName="node" presStyleLbl="node1" presStyleIdx="12" presStyleCnt="24">
        <dgm:presLayoutVars>
          <dgm:bulletEnabled val="1"/>
        </dgm:presLayoutVars>
      </dgm:prSet>
      <dgm:spPr/>
    </dgm:pt>
    <dgm:pt modelId="{67B3E4B2-E468-41DC-A079-DCA7CD7BF49C}" type="pres">
      <dgm:prSet presAssocID="{FFB383C9-35F1-4026-83ED-3FFB4548E0C0}" presName="sibTrans" presStyleCnt="0"/>
      <dgm:spPr/>
    </dgm:pt>
    <dgm:pt modelId="{CD6818F3-DF20-4513-A2D4-26B346712144}" type="pres">
      <dgm:prSet presAssocID="{51573585-81ED-476A-B674-C268E7FE6EB9}" presName="node" presStyleLbl="node1" presStyleIdx="13" presStyleCnt="24">
        <dgm:presLayoutVars>
          <dgm:bulletEnabled val="1"/>
        </dgm:presLayoutVars>
      </dgm:prSet>
      <dgm:spPr/>
    </dgm:pt>
    <dgm:pt modelId="{B4FD7F82-4604-4599-A6B7-608AACBC8340}" type="pres">
      <dgm:prSet presAssocID="{864E7071-ABA0-4CDA-ACF5-E0B0C8F7070F}" presName="sibTrans" presStyleCnt="0"/>
      <dgm:spPr/>
    </dgm:pt>
    <dgm:pt modelId="{78E7841C-B49C-4EFB-BC4A-74C4A5196219}" type="pres">
      <dgm:prSet presAssocID="{D81C9B67-D43E-4D87-8284-803DE5041F16}" presName="node" presStyleLbl="node1" presStyleIdx="14" presStyleCnt="24">
        <dgm:presLayoutVars>
          <dgm:bulletEnabled val="1"/>
        </dgm:presLayoutVars>
      </dgm:prSet>
      <dgm:spPr/>
    </dgm:pt>
    <dgm:pt modelId="{3D75A547-80E1-4F2D-A2FA-5B38DDFB24FF}" type="pres">
      <dgm:prSet presAssocID="{208D1136-5097-410C-A510-D7EF89F91C4B}" presName="sibTrans" presStyleCnt="0"/>
      <dgm:spPr/>
    </dgm:pt>
    <dgm:pt modelId="{13E7ED23-84CB-499D-A082-16FD17370136}" type="pres">
      <dgm:prSet presAssocID="{3F245978-4A09-44A8-98C6-1C18E3AEADA9}" presName="node" presStyleLbl="node1" presStyleIdx="15" presStyleCnt="24">
        <dgm:presLayoutVars>
          <dgm:bulletEnabled val="1"/>
        </dgm:presLayoutVars>
      </dgm:prSet>
      <dgm:spPr/>
    </dgm:pt>
    <dgm:pt modelId="{C8357084-CF6B-436A-8087-B8BF7291246A}" type="pres">
      <dgm:prSet presAssocID="{5DAEF499-38C0-40D6-A1BC-5F6C79E4B2FF}" presName="sibTrans" presStyleCnt="0"/>
      <dgm:spPr/>
    </dgm:pt>
    <dgm:pt modelId="{6DFECDA6-811E-46B4-B26E-50F23EDB03CB}" type="pres">
      <dgm:prSet presAssocID="{9372FA34-659A-4149-A116-24E2E96D97D9}" presName="node" presStyleLbl="node1" presStyleIdx="16" presStyleCnt="24">
        <dgm:presLayoutVars>
          <dgm:bulletEnabled val="1"/>
        </dgm:presLayoutVars>
      </dgm:prSet>
      <dgm:spPr/>
    </dgm:pt>
    <dgm:pt modelId="{EFBBFC7D-797B-41C6-BD3F-95B37A7F07BC}" type="pres">
      <dgm:prSet presAssocID="{B9335547-F0C5-448E-BC83-60459668C436}" presName="sibTrans" presStyleCnt="0"/>
      <dgm:spPr/>
    </dgm:pt>
    <dgm:pt modelId="{6C48B4B2-1114-4EBE-96B4-DE6A4D07566A}" type="pres">
      <dgm:prSet presAssocID="{E6E668A4-DA49-4EC0-800C-F5FD43CE5206}" presName="node" presStyleLbl="node1" presStyleIdx="17" presStyleCnt="24">
        <dgm:presLayoutVars>
          <dgm:bulletEnabled val="1"/>
        </dgm:presLayoutVars>
      </dgm:prSet>
      <dgm:spPr/>
    </dgm:pt>
    <dgm:pt modelId="{F21F7649-D618-4E9F-8DC2-E470305E7A56}" type="pres">
      <dgm:prSet presAssocID="{684EF96A-22F1-47A4-8B45-684D26C03D60}" presName="sibTrans" presStyleCnt="0"/>
      <dgm:spPr/>
    </dgm:pt>
    <dgm:pt modelId="{8141BB08-D157-4A75-8B34-4F9AC5AE6102}" type="pres">
      <dgm:prSet presAssocID="{612131FF-3CFA-4EE8-B39C-B391FBE26200}" presName="node" presStyleLbl="node1" presStyleIdx="18" presStyleCnt="24">
        <dgm:presLayoutVars>
          <dgm:bulletEnabled val="1"/>
        </dgm:presLayoutVars>
      </dgm:prSet>
      <dgm:spPr/>
    </dgm:pt>
    <dgm:pt modelId="{521A5E5F-AA6D-424F-B07B-A760B159A4D7}" type="pres">
      <dgm:prSet presAssocID="{1C6E600D-9550-400B-B9CE-C768098AADE6}" presName="sibTrans" presStyleCnt="0"/>
      <dgm:spPr/>
    </dgm:pt>
    <dgm:pt modelId="{D620E939-0BBE-4035-B5D5-D6D8BA0107DA}" type="pres">
      <dgm:prSet presAssocID="{03E17301-3E26-4BD1-8837-EFD84EA422AA}" presName="node" presStyleLbl="node1" presStyleIdx="19" presStyleCnt="24">
        <dgm:presLayoutVars>
          <dgm:bulletEnabled val="1"/>
        </dgm:presLayoutVars>
      </dgm:prSet>
      <dgm:spPr/>
    </dgm:pt>
    <dgm:pt modelId="{1628ADFC-F8B8-4FCC-A406-DBEA3C40E753}" type="pres">
      <dgm:prSet presAssocID="{5EAF45C3-C5BE-43DC-9E9F-3D8DB1C6B76F}" presName="sibTrans" presStyleCnt="0"/>
      <dgm:spPr/>
    </dgm:pt>
    <dgm:pt modelId="{6BFC400A-F662-41E0-A254-E585CBF02340}" type="pres">
      <dgm:prSet presAssocID="{608F93D3-5A63-4769-B25C-C1E24F13B454}" presName="node" presStyleLbl="node1" presStyleIdx="20" presStyleCnt="24">
        <dgm:presLayoutVars>
          <dgm:bulletEnabled val="1"/>
        </dgm:presLayoutVars>
      </dgm:prSet>
      <dgm:spPr/>
    </dgm:pt>
    <dgm:pt modelId="{C5281003-9117-481F-B0D7-22045602517E}" type="pres">
      <dgm:prSet presAssocID="{922089D5-CA61-4127-8FF7-4391A05F9F87}" presName="sibTrans" presStyleCnt="0"/>
      <dgm:spPr/>
    </dgm:pt>
    <dgm:pt modelId="{70AA2D36-929B-4ABF-8DAD-348020250F89}" type="pres">
      <dgm:prSet presAssocID="{2B2C786F-54B0-49E1-8C81-F69C3C19D7D4}" presName="node" presStyleLbl="node1" presStyleIdx="21" presStyleCnt="24">
        <dgm:presLayoutVars>
          <dgm:bulletEnabled val="1"/>
        </dgm:presLayoutVars>
      </dgm:prSet>
      <dgm:spPr/>
    </dgm:pt>
    <dgm:pt modelId="{38DB4697-CEBA-41BB-9D25-E2148B4C61E1}" type="pres">
      <dgm:prSet presAssocID="{0837F47B-EA48-41B9-BC97-557A30AA1C52}" presName="sibTrans" presStyleCnt="0"/>
      <dgm:spPr/>
    </dgm:pt>
    <dgm:pt modelId="{3D4DAA1D-65FF-4581-9002-888C1FB4C952}" type="pres">
      <dgm:prSet presAssocID="{2988E6E3-27F9-486D-8599-3FC6051EA10E}" presName="node" presStyleLbl="node1" presStyleIdx="22" presStyleCnt="24">
        <dgm:presLayoutVars>
          <dgm:bulletEnabled val="1"/>
        </dgm:presLayoutVars>
      </dgm:prSet>
      <dgm:spPr/>
    </dgm:pt>
    <dgm:pt modelId="{E04EFD54-438C-4759-AD25-8B153E2E77E8}" type="pres">
      <dgm:prSet presAssocID="{BCDA0DF0-0729-4E27-A9C0-C1D59D1EBE89}" presName="sibTrans" presStyleCnt="0"/>
      <dgm:spPr/>
    </dgm:pt>
    <dgm:pt modelId="{6A9AF827-D81B-40E7-A232-5F2BAC3DB99D}" type="pres">
      <dgm:prSet presAssocID="{739275BD-8D60-4196-98A0-26545C694FB4}" presName="node" presStyleLbl="node1" presStyleIdx="23" presStyleCnt="24">
        <dgm:presLayoutVars>
          <dgm:bulletEnabled val="1"/>
        </dgm:presLayoutVars>
      </dgm:prSet>
      <dgm:spPr/>
    </dgm:pt>
  </dgm:ptLst>
  <dgm:cxnLst>
    <dgm:cxn modelId="{B35A3001-0818-4085-9F00-F250095EE1F4}" type="presOf" srcId="{53B35292-6F44-4DF7-A643-4A90477DC7E8}" destId="{E4F63844-84F9-4D76-94EF-57CA09E73F1E}" srcOrd="0" destOrd="0" presId="urn:microsoft.com/office/officeart/2005/8/layout/default"/>
    <dgm:cxn modelId="{D3456A01-B344-47FF-BEBA-F69C94D70C57}" srcId="{20CBCD0A-CCE9-45D1-94D9-9C7CBF980E18}" destId="{608F93D3-5A63-4769-B25C-C1E24F13B454}" srcOrd="20" destOrd="0" parTransId="{DBCA5252-52DC-4A3C-A3B6-4B9392377B62}" sibTransId="{922089D5-CA61-4127-8FF7-4391A05F9F87}"/>
    <dgm:cxn modelId="{8114A308-789F-4845-8797-C1DAE3BDB8E1}" srcId="{20CBCD0A-CCE9-45D1-94D9-9C7CBF980E18}" destId="{235CA9B5-B1A7-4DD0-BBC6-D92875960AD4}" srcOrd="12" destOrd="0" parTransId="{5BB020FF-D5F9-468E-A45D-FF2152341E36}" sibTransId="{FFB383C9-35F1-4026-83ED-3FFB4548E0C0}"/>
    <dgm:cxn modelId="{E3D0820D-BF27-47E8-B4A4-41DE20C1C69D}" srcId="{20CBCD0A-CCE9-45D1-94D9-9C7CBF980E18}" destId="{739275BD-8D60-4196-98A0-26545C694FB4}" srcOrd="23" destOrd="0" parTransId="{571751F6-F43A-43D1-A603-BF0C24B59FB6}" sibTransId="{BBFB0718-F567-48CA-9AE5-616E7F2E99C6}"/>
    <dgm:cxn modelId="{393FFD0E-90EC-490D-B397-9F7BC2BDBB44}" srcId="{20CBCD0A-CCE9-45D1-94D9-9C7CBF980E18}" destId="{0542EF44-EB2D-4BB8-A0AD-51775B01D7D7}" srcOrd="4" destOrd="0" parTransId="{1218ADDB-25A5-490E-A6F2-E8E3C7A260F5}" sibTransId="{4016040F-BA45-4807-A292-40B2BB9DB81C}"/>
    <dgm:cxn modelId="{EA42C71A-3550-475E-A5CB-CBA99460D6A4}" type="presOf" srcId="{2B2C786F-54B0-49E1-8C81-F69C3C19D7D4}" destId="{70AA2D36-929B-4ABF-8DAD-348020250F89}" srcOrd="0" destOrd="0" presId="urn:microsoft.com/office/officeart/2005/8/layout/default"/>
    <dgm:cxn modelId="{8598151B-A26E-4759-8348-67E18C3A6679}" type="presOf" srcId="{235CA9B5-B1A7-4DD0-BBC6-D92875960AD4}" destId="{332815AD-715E-4A04-90C2-C405F1BC5D93}" srcOrd="0" destOrd="0" presId="urn:microsoft.com/office/officeart/2005/8/layout/default"/>
    <dgm:cxn modelId="{58557626-2887-43F2-A0D6-895F2BFCB897}" type="presOf" srcId="{AB0704AB-753E-402A-84F2-D4D00A5CE181}" destId="{21C3E609-D010-44BA-AE8C-5CFB798A4C32}" srcOrd="0" destOrd="0" presId="urn:microsoft.com/office/officeart/2005/8/layout/default"/>
    <dgm:cxn modelId="{897F152B-0188-444A-AF37-35DB03EC1867}" srcId="{20CBCD0A-CCE9-45D1-94D9-9C7CBF980E18}" destId="{53B35292-6F44-4DF7-A643-4A90477DC7E8}" srcOrd="6" destOrd="0" parTransId="{1D596953-7D0B-4F31-87E4-3C140D0BFF28}" sibTransId="{E69F09AD-F5D6-4927-BB66-3F41A47BE79C}"/>
    <dgm:cxn modelId="{B07CDD31-4B6C-4E3A-B056-7F895B9B166E}" type="presOf" srcId="{1749743B-13D0-4C92-99A7-80B5BBB99CE7}" destId="{CC3781B1-63DA-4DD7-95A5-7F1CEDDC466E}" srcOrd="0" destOrd="0" presId="urn:microsoft.com/office/officeart/2005/8/layout/default"/>
    <dgm:cxn modelId="{BE54E535-F909-495A-9B45-2DD795ECFE86}" srcId="{20CBCD0A-CCE9-45D1-94D9-9C7CBF980E18}" destId="{612131FF-3CFA-4EE8-B39C-B391FBE26200}" srcOrd="18" destOrd="0" parTransId="{8EB74B36-369A-4A64-8AF3-EF985859459C}" sibTransId="{1C6E600D-9550-400B-B9CE-C768098AADE6}"/>
    <dgm:cxn modelId="{8849413B-03FF-4927-B97B-A790CFE349C3}" srcId="{20CBCD0A-CCE9-45D1-94D9-9C7CBF980E18}" destId="{2988E6E3-27F9-486D-8599-3FC6051EA10E}" srcOrd="22" destOrd="0" parTransId="{9486DDB3-EEAA-4189-BE97-E844DBEBE5EA}" sibTransId="{BCDA0DF0-0729-4E27-A9C0-C1D59D1EBE89}"/>
    <dgm:cxn modelId="{0656B63E-8EE6-4924-BDE5-3B6B955543B2}" srcId="{20CBCD0A-CCE9-45D1-94D9-9C7CBF980E18}" destId="{3F245978-4A09-44A8-98C6-1C18E3AEADA9}" srcOrd="15" destOrd="0" parTransId="{7E730F3A-09CF-4525-9159-8D1EF9B619D4}" sibTransId="{5DAEF499-38C0-40D6-A1BC-5F6C79E4B2FF}"/>
    <dgm:cxn modelId="{0F4EFD40-ADF7-4DF3-B2D5-DEE991CD705E}" type="presOf" srcId="{20CBCD0A-CCE9-45D1-94D9-9C7CBF980E18}" destId="{513BCC45-BF7A-48DD-83D1-0B3FA1BFB629}" srcOrd="0" destOrd="0" presId="urn:microsoft.com/office/officeart/2005/8/layout/default"/>
    <dgm:cxn modelId="{DF364360-E198-4DE1-9FED-F3EBE3F22E21}" type="presOf" srcId="{44A9839A-849A-4D3D-8AAF-E30CF67CF68D}" destId="{48F62FA9-5C12-4578-84DF-CE14C3375E33}" srcOrd="0" destOrd="0" presId="urn:microsoft.com/office/officeart/2005/8/layout/default"/>
    <dgm:cxn modelId="{F0982741-617C-445C-9A7D-D726D2182AC9}" srcId="{20CBCD0A-CCE9-45D1-94D9-9C7CBF980E18}" destId="{4B6ECD75-5358-4889-A6D8-92140AF51C5C}" srcOrd="7" destOrd="0" parTransId="{F9FC666E-0127-4615-923A-F34C2E94EBE4}" sibTransId="{3C326308-D154-4EEF-A21A-51BEC5DE4D4F}"/>
    <dgm:cxn modelId="{85A69166-2CF7-4EC4-A60E-7B68445FF2CF}" srcId="{20CBCD0A-CCE9-45D1-94D9-9C7CBF980E18}" destId="{FA97FF97-63B3-409E-B327-989AF8D72DE8}" srcOrd="5" destOrd="0" parTransId="{520B0368-E8E5-4942-9900-4837C0199F10}" sibTransId="{D13A7655-15D6-4C2C-8A2A-DC8EA5E9807F}"/>
    <dgm:cxn modelId="{AC66E166-54F4-449E-B41F-86B8EAD004D9}" srcId="{20CBCD0A-CCE9-45D1-94D9-9C7CBF980E18}" destId="{3CB1A6C3-4CB0-4A58-8557-BAEBF1A1424C}" srcOrd="11" destOrd="0" parTransId="{D87793D7-CAD4-44DE-BD35-06948A32F550}" sibTransId="{14789F46-DB69-4E46-B08D-0C4829347CE2}"/>
    <dgm:cxn modelId="{182DFC75-6C0E-4A1C-A65D-F21C7F3A9039}" type="presOf" srcId="{51573585-81ED-476A-B674-C268E7FE6EB9}" destId="{CD6818F3-DF20-4513-A2D4-26B346712144}" srcOrd="0" destOrd="0" presId="urn:microsoft.com/office/officeart/2005/8/layout/default"/>
    <dgm:cxn modelId="{86B08857-0007-4241-943E-821B5B9A2AE0}" srcId="{20CBCD0A-CCE9-45D1-94D9-9C7CBF980E18}" destId="{9372FA34-659A-4149-A116-24E2E96D97D9}" srcOrd="16" destOrd="0" parTransId="{E0071D79-3186-4F6E-A96F-48DEA90D239D}" sibTransId="{B9335547-F0C5-448E-BC83-60459668C436}"/>
    <dgm:cxn modelId="{CBB3AC58-0682-4B4A-B983-49F5A2808E4D}" srcId="{20CBCD0A-CCE9-45D1-94D9-9C7CBF980E18}" destId="{5639EB8F-D10D-42CD-A994-162146E2CD20}" srcOrd="1" destOrd="0" parTransId="{58D44819-23DE-4A39-AB42-32FC61E7EA89}" sibTransId="{83745714-0E26-45C2-8D44-50F6AF1522D0}"/>
    <dgm:cxn modelId="{EF2C6759-2BDC-4C5A-83DB-3CE4D810164F}" srcId="{20CBCD0A-CCE9-45D1-94D9-9C7CBF980E18}" destId="{51573585-81ED-476A-B674-C268E7FE6EB9}" srcOrd="13" destOrd="0" parTransId="{6FB498D7-BF98-41CE-8806-363DE56FB603}" sibTransId="{864E7071-ABA0-4CDA-ACF5-E0B0C8F7070F}"/>
    <dgm:cxn modelId="{55706182-8FCA-4F9B-9191-141651A69B58}" srcId="{20CBCD0A-CCE9-45D1-94D9-9C7CBF980E18}" destId="{0671B105-2678-4351-8925-92C6DAA0ABAA}" srcOrd="0" destOrd="0" parTransId="{07C1C25F-07BD-49AA-BC05-F52554CB2DE2}" sibTransId="{68445846-FAEA-490B-A48E-02625BD5C478}"/>
    <dgm:cxn modelId="{6FD1C18A-2017-44C6-84DF-1A4A583F6F4B}" srcId="{20CBCD0A-CCE9-45D1-94D9-9C7CBF980E18}" destId="{2B2C786F-54B0-49E1-8C81-F69C3C19D7D4}" srcOrd="21" destOrd="0" parTransId="{F6FC4786-B799-497B-AC3C-AFEBCC34E5C6}" sibTransId="{0837F47B-EA48-41B9-BC97-557A30AA1C52}"/>
    <dgm:cxn modelId="{275F208C-768F-474E-ACA1-C7600134C4D7}" type="presOf" srcId="{612131FF-3CFA-4EE8-B39C-B391FBE26200}" destId="{8141BB08-D157-4A75-8B34-4F9AC5AE6102}" srcOrd="0" destOrd="0" presId="urn:microsoft.com/office/officeart/2005/8/layout/default"/>
    <dgm:cxn modelId="{B6EE3490-0387-434A-B0FC-3AE5921C44DC}" type="presOf" srcId="{E6E668A4-DA49-4EC0-800C-F5FD43CE5206}" destId="{6C48B4B2-1114-4EBE-96B4-DE6A4D07566A}" srcOrd="0" destOrd="0" presId="urn:microsoft.com/office/officeart/2005/8/layout/default"/>
    <dgm:cxn modelId="{FDC286AC-A081-4530-956B-45F746A4D58D}" type="presOf" srcId="{0671B105-2678-4351-8925-92C6DAA0ABAA}" destId="{6E633CC6-4A0D-404F-AEFA-65EAA5BD42C0}" srcOrd="0" destOrd="0" presId="urn:microsoft.com/office/officeart/2005/8/layout/default"/>
    <dgm:cxn modelId="{181F4EAD-30EF-4685-8296-C9C3039D130A}" type="presOf" srcId="{739275BD-8D60-4196-98A0-26545C694FB4}" destId="{6A9AF827-D81B-40E7-A232-5F2BAC3DB99D}" srcOrd="0" destOrd="0" presId="urn:microsoft.com/office/officeart/2005/8/layout/default"/>
    <dgm:cxn modelId="{4662D0B4-96F8-4F2A-A390-23B910C269C2}" type="presOf" srcId="{5639EB8F-D10D-42CD-A994-162146E2CD20}" destId="{7921C927-7FCE-4F2E-85F1-AE05FF55626A}" srcOrd="0" destOrd="0" presId="urn:microsoft.com/office/officeart/2005/8/layout/default"/>
    <dgm:cxn modelId="{AC3CB2B7-C440-48B7-80A4-5A2CE7E02C52}" type="presOf" srcId="{3F245978-4A09-44A8-98C6-1C18E3AEADA9}" destId="{13E7ED23-84CB-499D-A082-16FD17370136}" srcOrd="0" destOrd="0" presId="urn:microsoft.com/office/officeart/2005/8/layout/default"/>
    <dgm:cxn modelId="{079B39B8-839B-4332-B4DE-A639361842ED}" type="presOf" srcId="{F08B08E2-D4AE-4422-932F-355902B88E1E}" destId="{AFBF5514-5FA3-4B89-91AE-D192BEF57368}" srcOrd="0" destOrd="0" presId="urn:microsoft.com/office/officeart/2005/8/layout/default"/>
    <dgm:cxn modelId="{C85D13B9-3D32-4830-8EB2-6054DF08591B}" srcId="{20CBCD0A-CCE9-45D1-94D9-9C7CBF980E18}" destId="{E6E668A4-DA49-4EC0-800C-F5FD43CE5206}" srcOrd="17" destOrd="0" parTransId="{32678F5E-3FF7-4D7F-AE80-01E8498EE6C1}" sibTransId="{684EF96A-22F1-47A4-8B45-684D26C03D60}"/>
    <dgm:cxn modelId="{7838E4B9-FC7D-49A8-8305-97F41D219BC9}" type="presOf" srcId="{4B6ECD75-5358-4889-A6D8-92140AF51C5C}" destId="{627E474D-0A21-4D0B-9491-40B9108A22D8}" srcOrd="0" destOrd="0" presId="urn:microsoft.com/office/officeart/2005/8/layout/default"/>
    <dgm:cxn modelId="{A98D3DBC-A3D9-493C-87ED-34AAB5CF48AE}" type="presOf" srcId="{FA97FF97-63B3-409E-B327-989AF8D72DE8}" destId="{B8EC9F2B-BF4E-49BF-830D-A7AA482D1AC5}" srcOrd="0" destOrd="0" presId="urn:microsoft.com/office/officeart/2005/8/layout/default"/>
    <dgm:cxn modelId="{6ED630BE-8580-413D-8DAA-DD3EDC093A48}" srcId="{20CBCD0A-CCE9-45D1-94D9-9C7CBF980E18}" destId="{AB0704AB-753E-402A-84F2-D4D00A5CE181}" srcOrd="3" destOrd="0" parTransId="{49216E44-128E-4DD7-A9E8-8F76B64E832E}" sibTransId="{626C2CC2-E101-4C3C-A376-B512E06F2566}"/>
    <dgm:cxn modelId="{1BE0DEBF-7962-4215-B986-18389B41D45F}" type="presOf" srcId="{28977F04-F30D-40EB-8F31-56661AAAD160}" destId="{5AF19A9D-2F1A-49C4-B6C3-4B07DE531937}" srcOrd="0" destOrd="0" presId="urn:microsoft.com/office/officeart/2005/8/layout/default"/>
    <dgm:cxn modelId="{BAAA13C4-9AB2-454E-BA3C-D7F68C2D0FB6}" type="presOf" srcId="{2988E6E3-27F9-486D-8599-3FC6051EA10E}" destId="{3D4DAA1D-65FF-4581-9002-888C1FB4C952}" srcOrd="0" destOrd="0" presId="urn:microsoft.com/office/officeart/2005/8/layout/default"/>
    <dgm:cxn modelId="{5E3119C7-15F6-4614-B44D-C0510CE47C5C}" type="presOf" srcId="{3CB1A6C3-4CB0-4A58-8557-BAEBF1A1424C}" destId="{4AF23030-FA16-4B47-9189-E5C87BF31F08}" srcOrd="0" destOrd="0" presId="urn:microsoft.com/office/officeart/2005/8/layout/default"/>
    <dgm:cxn modelId="{ED18D4CB-9CDF-4460-B551-C23728B8B400}" srcId="{20CBCD0A-CCE9-45D1-94D9-9C7CBF980E18}" destId="{44A9839A-849A-4D3D-8AAF-E30CF67CF68D}" srcOrd="10" destOrd="0" parTransId="{47172073-B930-4E5C-80D6-158B091BE5E4}" sibTransId="{7BFFBDAA-7590-4D25-A44F-DCB0E26B77CF}"/>
    <dgm:cxn modelId="{135B37E2-1215-48D8-9C64-FB0713260F28}" type="presOf" srcId="{03E17301-3E26-4BD1-8837-EFD84EA422AA}" destId="{D620E939-0BBE-4035-B5D5-D6D8BA0107DA}" srcOrd="0" destOrd="0" presId="urn:microsoft.com/office/officeart/2005/8/layout/default"/>
    <dgm:cxn modelId="{C3B3EAE8-606D-4853-959E-333F8DAE9445}" srcId="{20CBCD0A-CCE9-45D1-94D9-9C7CBF980E18}" destId="{D81C9B67-D43E-4D87-8284-803DE5041F16}" srcOrd="14" destOrd="0" parTransId="{97246D1A-C5B9-45B3-8B48-E07C41E9BE8B}" sibTransId="{208D1136-5097-410C-A510-D7EF89F91C4B}"/>
    <dgm:cxn modelId="{D39A99EB-8F88-4119-B953-738699E00028}" type="presOf" srcId="{0542EF44-EB2D-4BB8-A0AD-51775B01D7D7}" destId="{CFC02FF0-3021-4822-9CE6-988AB4A310E3}" srcOrd="0" destOrd="0" presId="urn:microsoft.com/office/officeart/2005/8/layout/default"/>
    <dgm:cxn modelId="{51B8E0EF-F244-4754-8C1C-A5363FDB0DBB}" type="presOf" srcId="{D81C9B67-D43E-4D87-8284-803DE5041F16}" destId="{78E7841C-B49C-4EFB-BC4A-74C4A5196219}" srcOrd="0" destOrd="0" presId="urn:microsoft.com/office/officeart/2005/8/layout/default"/>
    <dgm:cxn modelId="{1F16F0F0-BB57-4EA4-8872-1590FF27076E}" srcId="{20CBCD0A-CCE9-45D1-94D9-9C7CBF980E18}" destId="{F08B08E2-D4AE-4422-932F-355902B88E1E}" srcOrd="8" destOrd="0" parTransId="{F0EF816C-58F3-4D18-8DB4-8A72E2C94748}" sibTransId="{F7B2DFC5-CA65-4C02-B78B-1F64B2E7B3C3}"/>
    <dgm:cxn modelId="{8C9637F5-8003-4C51-8518-9A6D4499B53B}" srcId="{20CBCD0A-CCE9-45D1-94D9-9C7CBF980E18}" destId="{1749743B-13D0-4C92-99A7-80B5BBB99CE7}" srcOrd="9" destOrd="0" parTransId="{EB36B0A9-3391-433B-ACC2-4951AC18F649}" sibTransId="{6F23FE17-51DF-4BC0-9AAB-5A203DD61AE0}"/>
    <dgm:cxn modelId="{130FC4F5-1CCA-4A3F-AD35-9E9C81175D3B}" srcId="{20CBCD0A-CCE9-45D1-94D9-9C7CBF980E18}" destId="{03E17301-3E26-4BD1-8837-EFD84EA422AA}" srcOrd="19" destOrd="0" parTransId="{30A07E6C-07FC-4B66-983E-2F14C188B786}" sibTransId="{5EAF45C3-C5BE-43DC-9E9F-3D8DB1C6B76F}"/>
    <dgm:cxn modelId="{7B1572FB-3CA0-402F-8C45-F0EBCB1C040D}" type="presOf" srcId="{9372FA34-659A-4149-A116-24E2E96D97D9}" destId="{6DFECDA6-811E-46B4-B26E-50F23EDB03CB}" srcOrd="0" destOrd="0" presId="urn:microsoft.com/office/officeart/2005/8/layout/default"/>
    <dgm:cxn modelId="{22E00DFD-B816-43B3-ACEA-A22F7638B02F}" srcId="{20CBCD0A-CCE9-45D1-94D9-9C7CBF980E18}" destId="{28977F04-F30D-40EB-8F31-56661AAAD160}" srcOrd="2" destOrd="0" parTransId="{D26205A7-C4CA-42DF-92ED-316FB3C5CE5C}" sibTransId="{7ECEB860-283D-4164-96F1-69BF75F8133E}"/>
    <dgm:cxn modelId="{091ECDFE-2EE3-4BA0-B666-E3613E783E40}" type="presOf" srcId="{608F93D3-5A63-4769-B25C-C1E24F13B454}" destId="{6BFC400A-F662-41E0-A254-E585CBF02340}" srcOrd="0" destOrd="0" presId="urn:microsoft.com/office/officeart/2005/8/layout/default"/>
    <dgm:cxn modelId="{B00B1865-92D3-48F3-B4F5-87C9CAFA695F}" type="presParOf" srcId="{513BCC45-BF7A-48DD-83D1-0B3FA1BFB629}" destId="{6E633CC6-4A0D-404F-AEFA-65EAA5BD42C0}" srcOrd="0" destOrd="0" presId="urn:microsoft.com/office/officeart/2005/8/layout/default"/>
    <dgm:cxn modelId="{D2BEB1B9-BD9A-4FCA-8F29-C8C77757FEDF}" type="presParOf" srcId="{513BCC45-BF7A-48DD-83D1-0B3FA1BFB629}" destId="{01F519E7-A728-4880-A208-DC3CE391CB57}" srcOrd="1" destOrd="0" presId="urn:microsoft.com/office/officeart/2005/8/layout/default"/>
    <dgm:cxn modelId="{640B2B67-326E-45B9-9A0F-984953E3A6B2}" type="presParOf" srcId="{513BCC45-BF7A-48DD-83D1-0B3FA1BFB629}" destId="{7921C927-7FCE-4F2E-85F1-AE05FF55626A}" srcOrd="2" destOrd="0" presId="urn:microsoft.com/office/officeart/2005/8/layout/default"/>
    <dgm:cxn modelId="{B211B13D-A3C7-4C9B-83F2-B44FE465162F}" type="presParOf" srcId="{513BCC45-BF7A-48DD-83D1-0B3FA1BFB629}" destId="{BA28BB35-E324-4275-BB01-537232FF812E}" srcOrd="3" destOrd="0" presId="urn:microsoft.com/office/officeart/2005/8/layout/default"/>
    <dgm:cxn modelId="{22B1A181-A243-4AD1-A1D2-9B521079B854}" type="presParOf" srcId="{513BCC45-BF7A-48DD-83D1-0B3FA1BFB629}" destId="{5AF19A9D-2F1A-49C4-B6C3-4B07DE531937}" srcOrd="4" destOrd="0" presId="urn:microsoft.com/office/officeart/2005/8/layout/default"/>
    <dgm:cxn modelId="{2AFA2E50-E88C-4301-9F15-25263A2BBE06}" type="presParOf" srcId="{513BCC45-BF7A-48DD-83D1-0B3FA1BFB629}" destId="{642D320C-6173-4872-80AE-EF072E5A2D08}" srcOrd="5" destOrd="0" presId="urn:microsoft.com/office/officeart/2005/8/layout/default"/>
    <dgm:cxn modelId="{A9F84AA3-4D12-41CF-96F4-871B7FCE62B6}" type="presParOf" srcId="{513BCC45-BF7A-48DD-83D1-0B3FA1BFB629}" destId="{21C3E609-D010-44BA-AE8C-5CFB798A4C32}" srcOrd="6" destOrd="0" presId="urn:microsoft.com/office/officeart/2005/8/layout/default"/>
    <dgm:cxn modelId="{8F7863FA-3A07-4D9C-B1B8-198A4113F37A}" type="presParOf" srcId="{513BCC45-BF7A-48DD-83D1-0B3FA1BFB629}" destId="{54B9BD98-7735-49A5-B943-82AF58E255B6}" srcOrd="7" destOrd="0" presId="urn:microsoft.com/office/officeart/2005/8/layout/default"/>
    <dgm:cxn modelId="{AA5A463A-9F27-481E-9A51-14F9CA4EAFC0}" type="presParOf" srcId="{513BCC45-BF7A-48DD-83D1-0B3FA1BFB629}" destId="{CFC02FF0-3021-4822-9CE6-988AB4A310E3}" srcOrd="8" destOrd="0" presId="urn:microsoft.com/office/officeart/2005/8/layout/default"/>
    <dgm:cxn modelId="{CB5239EB-0B65-48E3-93D7-8479381724BA}" type="presParOf" srcId="{513BCC45-BF7A-48DD-83D1-0B3FA1BFB629}" destId="{0E8DD68F-3093-4EB4-BC05-FF7D5ABED1D8}" srcOrd="9" destOrd="0" presId="urn:microsoft.com/office/officeart/2005/8/layout/default"/>
    <dgm:cxn modelId="{842EFC14-3E66-4603-9C53-C7BD051E707D}" type="presParOf" srcId="{513BCC45-BF7A-48DD-83D1-0B3FA1BFB629}" destId="{B8EC9F2B-BF4E-49BF-830D-A7AA482D1AC5}" srcOrd="10" destOrd="0" presId="urn:microsoft.com/office/officeart/2005/8/layout/default"/>
    <dgm:cxn modelId="{1FFA322A-429D-4407-A3BC-FECD31FB03CD}" type="presParOf" srcId="{513BCC45-BF7A-48DD-83D1-0B3FA1BFB629}" destId="{0C9C4EE6-C3AD-447E-8B37-0A9B6D182DBF}" srcOrd="11" destOrd="0" presId="urn:microsoft.com/office/officeart/2005/8/layout/default"/>
    <dgm:cxn modelId="{B6312BF0-C2D8-4702-A1BC-D14732B592F7}" type="presParOf" srcId="{513BCC45-BF7A-48DD-83D1-0B3FA1BFB629}" destId="{E4F63844-84F9-4D76-94EF-57CA09E73F1E}" srcOrd="12" destOrd="0" presId="urn:microsoft.com/office/officeart/2005/8/layout/default"/>
    <dgm:cxn modelId="{4EDDD006-AF5A-43E1-9B24-3744865463F0}" type="presParOf" srcId="{513BCC45-BF7A-48DD-83D1-0B3FA1BFB629}" destId="{40D76BE2-4F45-4965-87D3-5B115E8FA03D}" srcOrd="13" destOrd="0" presId="urn:microsoft.com/office/officeart/2005/8/layout/default"/>
    <dgm:cxn modelId="{36B7CE15-D5D5-4A48-873D-48D01A9B0952}" type="presParOf" srcId="{513BCC45-BF7A-48DD-83D1-0B3FA1BFB629}" destId="{627E474D-0A21-4D0B-9491-40B9108A22D8}" srcOrd="14" destOrd="0" presId="urn:microsoft.com/office/officeart/2005/8/layout/default"/>
    <dgm:cxn modelId="{AEF8A264-E9A7-4C81-951F-DEDA48748BBA}" type="presParOf" srcId="{513BCC45-BF7A-48DD-83D1-0B3FA1BFB629}" destId="{1B0A1057-0B7F-40D6-9169-DB7395DF0F59}" srcOrd="15" destOrd="0" presId="urn:microsoft.com/office/officeart/2005/8/layout/default"/>
    <dgm:cxn modelId="{40FA951D-2B49-4D70-9EB2-7DC6EAA74F59}" type="presParOf" srcId="{513BCC45-BF7A-48DD-83D1-0B3FA1BFB629}" destId="{AFBF5514-5FA3-4B89-91AE-D192BEF57368}" srcOrd="16" destOrd="0" presId="urn:microsoft.com/office/officeart/2005/8/layout/default"/>
    <dgm:cxn modelId="{ED254A94-8978-4057-83DC-EA6C1CBB2E40}" type="presParOf" srcId="{513BCC45-BF7A-48DD-83D1-0B3FA1BFB629}" destId="{6867C7EB-3B88-4620-90C1-E2CBBE524B24}" srcOrd="17" destOrd="0" presId="urn:microsoft.com/office/officeart/2005/8/layout/default"/>
    <dgm:cxn modelId="{B7F8FCBE-6F56-4D1C-8AC2-9FC5E29B604B}" type="presParOf" srcId="{513BCC45-BF7A-48DD-83D1-0B3FA1BFB629}" destId="{CC3781B1-63DA-4DD7-95A5-7F1CEDDC466E}" srcOrd="18" destOrd="0" presId="urn:microsoft.com/office/officeart/2005/8/layout/default"/>
    <dgm:cxn modelId="{D9D338A3-2D47-4D7C-96ED-E9237970DE7A}" type="presParOf" srcId="{513BCC45-BF7A-48DD-83D1-0B3FA1BFB629}" destId="{2EF380F6-CB36-4B45-B112-AB178D263ABE}" srcOrd="19" destOrd="0" presId="urn:microsoft.com/office/officeart/2005/8/layout/default"/>
    <dgm:cxn modelId="{5F43F40E-4C1A-4D15-865B-384F5DC3E666}" type="presParOf" srcId="{513BCC45-BF7A-48DD-83D1-0B3FA1BFB629}" destId="{48F62FA9-5C12-4578-84DF-CE14C3375E33}" srcOrd="20" destOrd="0" presId="urn:microsoft.com/office/officeart/2005/8/layout/default"/>
    <dgm:cxn modelId="{5A30B9EB-FB95-47CB-A822-2D910116D489}" type="presParOf" srcId="{513BCC45-BF7A-48DD-83D1-0B3FA1BFB629}" destId="{18034B4D-C9F7-4434-B818-7E2E111B7F5A}" srcOrd="21" destOrd="0" presId="urn:microsoft.com/office/officeart/2005/8/layout/default"/>
    <dgm:cxn modelId="{44001D1F-C0CE-43D4-BCF4-473DFEB374D0}" type="presParOf" srcId="{513BCC45-BF7A-48DD-83D1-0B3FA1BFB629}" destId="{4AF23030-FA16-4B47-9189-E5C87BF31F08}" srcOrd="22" destOrd="0" presId="urn:microsoft.com/office/officeart/2005/8/layout/default"/>
    <dgm:cxn modelId="{B38F9F50-F16C-49F2-BCCA-89841F0DD85F}" type="presParOf" srcId="{513BCC45-BF7A-48DD-83D1-0B3FA1BFB629}" destId="{BCB9180F-615F-45CC-9E9C-B767C8DB3AD8}" srcOrd="23" destOrd="0" presId="urn:microsoft.com/office/officeart/2005/8/layout/default"/>
    <dgm:cxn modelId="{BF988B57-B302-4151-AAB5-826203FBBAB9}" type="presParOf" srcId="{513BCC45-BF7A-48DD-83D1-0B3FA1BFB629}" destId="{332815AD-715E-4A04-90C2-C405F1BC5D93}" srcOrd="24" destOrd="0" presId="urn:microsoft.com/office/officeart/2005/8/layout/default"/>
    <dgm:cxn modelId="{F641E1C0-2FD0-41D2-B7F4-04D996BAC8A7}" type="presParOf" srcId="{513BCC45-BF7A-48DD-83D1-0B3FA1BFB629}" destId="{67B3E4B2-E468-41DC-A079-DCA7CD7BF49C}" srcOrd="25" destOrd="0" presId="urn:microsoft.com/office/officeart/2005/8/layout/default"/>
    <dgm:cxn modelId="{20913E14-5462-4882-8543-52330BEF496A}" type="presParOf" srcId="{513BCC45-BF7A-48DD-83D1-0B3FA1BFB629}" destId="{CD6818F3-DF20-4513-A2D4-26B346712144}" srcOrd="26" destOrd="0" presId="urn:microsoft.com/office/officeart/2005/8/layout/default"/>
    <dgm:cxn modelId="{23A2FB4B-6184-4369-9A1D-D9C0A0155E06}" type="presParOf" srcId="{513BCC45-BF7A-48DD-83D1-0B3FA1BFB629}" destId="{B4FD7F82-4604-4599-A6B7-608AACBC8340}" srcOrd="27" destOrd="0" presId="urn:microsoft.com/office/officeart/2005/8/layout/default"/>
    <dgm:cxn modelId="{EC86D2D8-77EA-44C4-A8F2-63E56BF5C815}" type="presParOf" srcId="{513BCC45-BF7A-48DD-83D1-0B3FA1BFB629}" destId="{78E7841C-B49C-4EFB-BC4A-74C4A5196219}" srcOrd="28" destOrd="0" presId="urn:microsoft.com/office/officeart/2005/8/layout/default"/>
    <dgm:cxn modelId="{DF2BE392-6876-4FD5-BABE-BE6731D527EA}" type="presParOf" srcId="{513BCC45-BF7A-48DD-83D1-0B3FA1BFB629}" destId="{3D75A547-80E1-4F2D-A2FA-5B38DDFB24FF}" srcOrd="29" destOrd="0" presId="urn:microsoft.com/office/officeart/2005/8/layout/default"/>
    <dgm:cxn modelId="{50C37C60-AEC4-447D-B7F4-8FEEF1621105}" type="presParOf" srcId="{513BCC45-BF7A-48DD-83D1-0B3FA1BFB629}" destId="{13E7ED23-84CB-499D-A082-16FD17370136}" srcOrd="30" destOrd="0" presId="urn:microsoft.com/office/officeart/2005/8/layout/default"/>
    <dgm:cxn modelId="{4AAC7672-D9F5-4D6E-B57A-4DE231320D88}" type="presParOf" srcId="{513BCC45-BF7A-48DD-83D1-0B3FA1BFB629}" destId="{C8357084-CF6B-436A-8087-B8BF7291246A}" srcOrd="31" destOrd="0" presId="urn:microsoft.com/office/officeart/2005/8/layout/default"/>
    <dgm:cxn modelId="{1C837A81-562C-44F8-8800-BEBE7DC378C3}" type="presParOf" srcId="{513BCC45-BF7A-48DD-83D1-0B3FA1BFB629}" destId="{6DFECDA6-811E-46B4-B26E-50F23EDB03CB}" srcOrd="32" destOrd="0" presId="urn:microsoft.com/office/officeart/2005/8/layout/default"/>
    <dgm:cxn modelId="{AB4B7957-2D9D-44BA-8073-68D60626FFF2}" type="presParOf" srcId="{513BCC45-BF7A-48DD-83D1-0B3FA1BFB629}" destId="{EFBBFC7D-797B-41C6-BD3F-95B37A7F07BC}" srcOrd="33" destOrd="0" presId="urn:microsoft.com/office/officeart/2005/8/layout/default"/>
    <dgm:cxn modelId="{1CA8EB50-DC5D-44FC-8098-B73B945F02B8}" type="presParOf" srcId="{513BCC45-BF7A-48DD-83D1-0B3FA1BFB629}" destId="{6C48B4B2-1114-4EBE-96B4-DE6A4D07566A}" srcOrd="34" destOrd="0" presId="urn:microsoft.com/office/officeart/2005/8/layout/default"/>
    <dgm:cxn modelId="{29A99AB5-FBE7-490D-8626-DE4F0BC44025}" type="presParOf" srcId="{513BCC45-BF7A-48DD-83D1-0B3FA1BFB629}" destId="{F21F7649-D618-4E9F-8DC2-E470305E7A56}" srcOrd="35" destOrd="0" presId="urn:microsoft.com/office/officeart/2005/8/layout/default"/>
    <dgm:cxn modelId="{8DC9EFA6-0FD8-45C1-A03C-85D9166F0BEC}" type="presParOf" srcId="{513BCC45-BF7A-48DD-83D1-0B3FA1BFB629}" destId="{8141BB08-D157-4A75-8B34-4F9AC5AE6102}" srcOrd="36" destOrd="0" presId="urn:microsoft.com/office/officeart/2005/8/layout/default"/>
    <dgm:cxn modelId="{E3933F74-59F5-4BC8-8C0C-29DAC14CDC66}" type="presParOf" srcId="{513BCC45-BF7A-48DD-83D1-0B3FA1BFB629}" destId="{521A5E5F-AA6D-424F-B07B-A760B159A4D7}" srcOrd="37" destOrd="0" presId="urn:microsoft.com/office/officeart/2005/8/layout/default"/>
    <dgm:cxn modelId="{DBF4DBD0-A925-4EB8-A66B-B735C6ABA78F}" type="presParOf" srcId="{513BCC45-BF7A-48DD-83D1-0B3FA1BFB629}" destId="{D620E939-0BBE-4035-B5D5-D6D8BA0107DA}" srcOrd="38" destOrd="0" presId="urn:microsoft.com/office/officeart/2005/8/layout/default"/>
    <dgm:cxn modelId="{754D78BD-888D-4A15-A0A2-F588C72F6A16}" type="presParOf" srcId="{513BCC45-BF7A-48DD-83D1-0B3FA1BFB629}" destId="{1628ADFC-F8B8-4FCC-A406-DBEA3C40E753}" srcOrd="39" destOrd="0" presId="urn:microsoft.com/office/officeart/2005/8/layout/default"/>
    <dgm:cxn modelId="{1608011C-E3A8-4E4A-BBF1-8C32D06B77CB}" type="presParOf" srcId="{513BCC45-BF7A-48DD-83D1-0B3FA1BFB629}" destId="{6BFC400A-F662-41E0-A254-E585CBF02340}" srcOrd="40" destOrd="0" presId="urn:microsoft.com/office/officeart/2005/8/layout/default"/>
    <dgm:cxn modelId="{7C91F38E-CE0D-478A-8083-B21353849DAE}" type="presParOf" srcId="{513BCC45-BF7A-48DD-83D1-0B3FA1BFB629}" destId="{C5281003-9117-481F-B0D7-22045602517E}" srcOrd="41" destOrd="0" presId="urn:microsoft.com/office/officeart/2005/8/layout/default"/>
    <dgm:cxn modelId="{DCC3E911-8EF2-4B58-91F7-2585E0AB3DF3}" type="presParOf" srcId="{513BCC45-BF7A-48DD-83D1-0B3FA1BFB629}" destId="{70AA2D36-929B-4ABF-8DAD-348020250F89}" srcOrd="42" destOrd="0" presId="urn:microsoft.com/office/officeart/2005/8/layout/default"/>
    <dgm:cxn modelId="{FC128C9D-478B-4FE8-A716-1BA5ECED1581}" type="presParOf" srcId="{513BCC45-BF7A-48DD-83D1-0B3FA1BFB629}" destId="{38DB4697-CEBA-41BB-9D25-E2148B4C61E1}" srcOrd="43" destOrd="0" presId="urn:microsoft.com/office/officeart/2005/8/layout/default"/>
    <dgm:cxn modelId="{259097A1-0259-46C2-A0C7-45A85353E07A}" type="presParOf" srcId="{513BCC45-BF7A-48DD-83D1-0B3FA1BFB629}" destId="{3D4DAA1D-65FF-4581-9002-888C1FB4C952}" srcOrd="44" destOrd="0" presId="urn:microsoft.com/office/officeart/2005/8/layout/default"/>
    <dgm:cxn modelId="{2205BE67-C682-46B0-AEA1-12A233F6D600}" type="presParOf" srcId="{513BCC45-BF7A-48DD-83D1-0B3FA1BFB629}" destId="{E04EFD54-438C-4759-AD25-8B153E2E77E8}" srcOrd="45" destOrd="0" presId="urn:microsoft.com/office/officeart/2005/8/layout/default"/>
    <dgm:cxn modelId="{EBD12196-D9A0-4DD4-A0E7-362EC37E9D12}" type="presParOf" srcId="{513BCC45-BF7A-48DD-83D1-0B3FA1BFB629}" destId="{6A9AF827-D81B-40E7-A232-5F2BAC3DB99D}" srcOrd="4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680BB1-7305-48A9-8C3A-6698AD49B82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2AD105F-4E92-40BC-AC44-531CB63CB609}">
      <dgm:prSet/>
      <dgm:spPr/>
      <dgm:t>
        <a:bodyPr/>
        <a:lstStyle/>
        <a:p>
          <a:pPr>
            <a:buFont typeface="Wingdings" panose="05000000000000000000" pitchFamily="2" charset="2"/>
            <a:buChar char="§"/>
          </a:pPr>
          <a:r>
            <a:rPr lang="en-IN" dirty="0">
              <a:solidFill>
                <a:srgbClr val="1E223C"/>
              </a:solidFill>
              <a:latin typeface="Times New Roman" panose="02020603050405020304" pitchFamily="18" charset="0"/>
              <a:ea typeface="+mn-ea"/>
              <a:cs typeface="Times New Roman" panose="02020603050405020304" pitchFamily="18" charset="0"/>
            </a:rPr>
            <a:t>Nissan</a:t>
          </a:r>
          <a:endParaRPr lang="en-US" dirty="0">
            <a:latin typeface="Times New Roman" panose="02020603050405020304" pitchFamily="18" charset="0"/>
            <a:cs typeface="Times New Roman" panose="02020603050405020304" pitchFamily="18" charset="0"/>
          </a:endParaRPr>
        </a:p>
      </dgm:t>
    </dgm:pt>
    <dgm:pt modelId="{B0F9596E-2895-4EAF-AF6C-BEBBD7904136}" type="parTrans" cxnId="{DD591451-A8F3-4D10-86FE-239C8C1D203B}">
      <dgm:prSet/>
      <dgm:spPr/>
      <dgm:t>
        <a:bodyPr/>
        <a:lstStyle/>
        <a:p>
          <a:endParaRPr lang="en-IN"/>
        </a:p>
      </dgm:t>
    </dgm:pt>
    <dgm:pt modelId="{0C0743C3-FB44-499A-8DDC-63C92439FAAD}" type="sibTrans" cxnId="{DD591451-A8F3-4D10-86FE-239C8C1D203B}">
      <dgm:prSet/>
      <dgm:spPr/>
      <dgm:t>
        <a:bodyPr/>
        <a:lstStyle/>
        <a:p>
          <a:endParaRPr lang="en-IN"/>
        </a:p>
      </dgm:t>
    </dgm:pt>
    <dgm:pt modelId="{FDF035DB-C45B-43C7-A97E-9995D3AD13CE}">
      <dgm:prSet/>
      <dgm:spPr/>
      <dgm:t>
        <a:bodyPr/>
        <a:lstStyle/>
        <a:p>
          <a:pPr>
            <a:buFont typeface="Wingdings" panose="05000000000000000000" pitchFamily="2" charset="2"/>
            <a:buChar char="§"/>
          </a:pPr>
          <a:r>
            <a:rPr lang="en-IN" dirty="0">
              <a:solidFill>
                <a:srgbClr val="1E223C"/>
              </a:solidFill>
              <a:latin typeface="Times New Roman" panose="02020603050405020304" pitchFamily="18" charset="0"/>
              <a:ea typeface="+mn-ea"/>
              <a:cs typeface="Times New Roman" panose="02020603050405020304" pitchFamily="18" charset="0"/>
            </a:rPr>
            <a:t>TATA</a:t>
          </a:r>
        </a:p>
      </dgm:t>
    </dgm:pt>
    <dgm:pt modelId="{B37E6D71-9ED8-4831-AD7F-E828E5595D38}" type="parTrans" cxnId="{A0E70309-AB56-4326-9DB7-2CF154CFD757}">
      <dgm:prSet/>
      <dgm:spPr/>
      <dgm:t>
        <a:bodyPr/>
        <a:lstStyle/>
        <a:p>
          <a:endParaRPr lang="en-IN"/>
        </a:p>
      </dgm:t>
    </dgm:pt>
    <dgm:pt modelId="{8CD1D8DD-E262-4DF2-AA45-BE3C5BA49F3F}" type="sibTrans" cxnId="{A0E70309-AB56-4326-9DB7-2CF154CFD757}">
      <dgm:prSet/>
      <dgm:spPr/>
      <dgm:t>
        <a:bodyPr/>
        <a:lstStyle/>
        <a:p>
          <a:endParaRPr lang="en-IN"/>
        </a:p>
      </dgm:t>
    </dgm:pt>
    <dgm:pt modelId="{5AE72EC1-7D6C-4972-812D-FF7792875226}">
      <dgm:prSet/>
      <dgm:spPr/>
      <dgm:t>
        <a:bodyPr/>
        <a:lstStyle/>
        <a:p>
          <a:pPr>
            <a:buFont typeface="Wingdings" panose="05000000000000000000" pitchFamily="2" charset="2"/>
            <a:buChar char="§"/>
          </a:pPr>
          <a:r>
            <a:rPr lang="en-IN" dirty="0">
              <a:solidFill>
                <a:srgbClr val="1E223C"/>
              </a:solidFill>
              <a:latin typeface="Times New Roman" panose="02020603050405020304" pitchFamily="18" charset="0"/>
              <a:ea typeface="+mn-ea"/>
              <a:cs typeface="Times New Roman" panose="02020603050405020304" pitchFamily="18" charset="0"/>
            </a:rPr>
            <a:t>Toyota</a:t>
          </a:r>
        </a:p>
      </dgm:t>
    </dgm:pt>
    <dgm:pt modelId="{828EC7EB-6BFE-4081-8D52-FC497853D79F}" type="parTrans" cxnId="{4A0C1478-FB5D-471D-89C3-28E38D03B907}">
      <dgm:prSet/>
      <dgm:spPr/>
      <dgm:t>
        <a:bodyPr/>
        <a:lstStyle/>
        <a:p>
          <a:endParaRPr lang="en-IN"/>
        </a:p>
      </dgm:t>
    </dgm:pt>
    <dgm:pt modelId="{9C6DC47D-C5F6-4620-A270-91CD44353451}" type="sibTrans" cxnId="{4A0C1478-FB5D-471D-89C3-28E38D03B907}">
      <dgm:prSet/>
      <dgm:spPr/>
      <dgm:t>
        <a:bodyPr/>
        <a:lstStyle/>
        <a:p>
          <a:endParaRPr lang="en-IN"/>
        </a:p>
      </dgm:t>
    </dgm:pt>
    <dgm:pt modelId="{58068DE5-09A1-42CB-A985-7D02664D7CA2}">
      <dgm:prSet/>
      <dgm:spPr/>
      <dgm:t>
        <a:bodyPr/>
        <a:lstStyle/>
        <a:p>
          <a:pPr>
            <a:buFont typeface="Wingdings" panose="05000000000000000000" pitchFamily="2" charset="2"/>
            <a:buChar char="§"/>
          </a:pPr>
          <a:r>
            <a:rPr lang="en-IN" dirty="0">
              <a:solidFill>
                <a:srgbClr val="1E223C"/>
              </a:solidFill>
              <a:latin typeface="Times New Roman" panose="02020603050405020304" pitchFamily="18" charset="0"/>
              <a:ea typeface="+mn-ea"/>
              <a:cs typeface="Times New Roman" panose="02020603050405020304" pitchFamily="18" charset="0"/>
            </a:rPr>
            <a:t>TVS</a:t>
          </a:r>
        </a:p>
      </dgm:t>
    </dgm:pt>
    <dgm:pt modelId="{812A8BB2-2C19-41D8-8C71-A05FE3BE19DB}" type="parTrans" cxnId="{ED2FB923-AD41-45D5-813F-51C98BC07927}">
      <dgm:prSet/>
      <dgm:spPr/>
      <dgm:t>
        <a:bodyPr/>
        <a:lstStyle/>
        <a:p>
          <a:endParaRPr lang="en-IN"/>
        </a:p>
      </dgm:t>
    </dgm:pt>
    <dgm:pt modelId="{7CAC13A8-FD4B-4561-BE09-B24AF0ABB810}" type="sibTrans" cxnId="{ED2FB923-AD41-45D5-813F-51C98BC07927}">
      <dgm:prSet/>
      <dgm:spPr/>
      <dgm:t>
        <a:bodyPr/>
        <a:lstStyle/>
        <a:p>
          <a:endParaRPr lang="en-IN"/>
        </a:p>
      </dgm:t>
    </dgm:pt>
    <dgm:pt modelId="{C8F275DA-3867-48A9-BB65-CE44DC34849B}">
      <dgm:prSet/>
      <dgm:spPr/>
      <dgm:t>
        <a:bodyPr/>
        <a:lstStyle/>
        <a:p>
          <a:pPr>
            <a:buFont typeface="Wingdings" panose="05000000000000000000" pitchFamily="2" charset="2"/>
            <a:buChar char="§"/>
          </a:pPr>
          <a:r>
            <a:rPr lang="en-IN" dirty="0">
              <a:solidFill>
                <a:srgbClr val="1E223C"/>
              </a:solidFill>
              <a:latin typeface="Times New Roman" panose="02020603050405020304" pitchFamily="18" charset="0"/>
              <a:ea typeface="+mn-ea"/>
              <a:cs typeface="Times New Roman" panose="02020603050405020304" pitchFamily="18" charset="0"/>
            </a:rPr>
            <a:t>Volvo-Eicher</a:t>
          </a:r>
        </a:p>
      </dgm:t>
    </dgm:pt>
    <dgm:pt modelId="{A0E37F66-D2A9-4B77-BF4C-21C9F5E52D30}" type="parTrans" cxnId="{92D81BB2-5924-4A24-A962-1C3973760F20}">
      <dgm:prSet/>
      <dgm:spPr/>
      <dgm:t>
        <a:bodyPr/>
        <a:lstStyle/>
        <a:p>
          <a:endParaRPr lang="en-IN"/>
        </a:p>
      </dgm:t>
    </dgm:pt>
    <dgm:pt modelId="{6B2F09FF-E265-4D16-B5C3-8D93D651B4BC}" type="sibTrans" cxnId="{92D81BB2-5924-4A24-A962-1C3973760F20}">
      <dgm:prSet/>
      <dgm:spPr/>
      <dgm:t>
        <a:bodyPr/>
        <a:lstStyle/>
        <a:p>
          <a:endParaRPr lang="en-IN"/>
        </a:p>
      </dgm:t>
    </dgm:pt>
    <dgm:pt modelId="{EA5FEE94-EB03-4AF6-850F-88B2F2AEE143}">
      <dgm:prSet/>
      <dgm:spPr/>
      <dgm:t>
        <a:bodyPr/>
        <a:lstStyle/>
        <a:p>
          <a:pPr>
            <a:buFont typeface="Wingdings" panose="05000000000000000000" pitchFamily="2" charset="2"/>
            <a:buChar char="§"/>
          </a:pPr>
          <a:r>
            <a:rPr lang="en-IN" dirty="0">
              <a:solidFill>
                <a:srgbClr val="1E223C"/>
              </a:solidFill>
              <a:latin typeface="Times New Roman" panose="02020603050405020304" pitchFamily="18" charset="0"/>
              <a:ea typeface="+mn-ea"/>
              <a:cs typeface="Times New Roman" panose="02020603050405020304" pitchFamily="18" charset="0"/>
            </a:rPr>
            <a:t>Volkswagen and many more</a:t>
          </a:r>
          <a:r>
            <a:rPr lang="en-IN" dirty="0">
              <a:solidFill>
                <a:srgbClr val="1E223C"/>
              </a:solidFill>
              <a:latin typeface="proxima-nova"/>
              <a:ea typeface="+mn-ea"/>
              <a:cs typeface="+mn-cs"/>
            </a:rPr>
            <a:t>.</a:t>
          </a:r>
          <a:endParaRPr lang="en-IN" dirty="0">
            <a:solidFill>
              <a:schemeClr val="tx1">
                <a:lumMod val="85000"/>
                <a:lumOff val="15000"/>
              </a:schemeClr>
            </a:solidFill>
            <a:latin typeface="+mn-lt"/>
            <a:ea typeface="+mn-ea"/>
            <a:cs typeface="+mn-cs"/>
          </a:endParaRPr>
        </a:p>
      </dgm:t>
    </dgm:pt>
    <dgm:pt modelId="{C01F2505-F09F-4043-AB94-8101D21F5C6D}" type="parTrans" cxnId="{12671E8E-E100-42E0-A010-B9664013595E}">
      <dgm:prSet/>
      <dgm:spPr/>
      <dgm:t>
        <a:bodyPr/>
        <a:lstStyle/>
        <a:p>
          <a:endParaRPr lang="en-IN"/>
        </a:p>
      </dgm:t>
    </dgm:pt>
    <dgm:pt modelId="{010618D0-741F-4E13-8C9B-0444ED676F9B}" type="sibTrans" cxnId="{12671E8E-E100-42E0-A010-B9664013595E}">
      <dgm:prSet/>
      <dgm:spPr/>
      <dgm:t>
        <a:bodyPr/>
        <a:lstStyle/>
        <a:p>
          <a:endParaRPr lang="en-IN"/>
        </a:p>
      </dgm:t>
    </dgm:pt>
    <dgm:pt modelId="{7348E014-9988-4DF9-A1AB-4D137649442B}">
      <dgm:prSet/>
      <dgm:spPr/>
      <dgm:t>
        <a:bodyPr/>
        <a:lstStyle/>
        <a:p>
          <a:pP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Renault</a:t>
          </a:r>
          <a:endParaRPr lang="en-US" dirty="0">
            <a:latin typeface="Times New Roman" panose="02020603050405020304" pitchFamily="18" charset="0"/>
            <a:cs typeface="Times New Roman" panose="02020603050405020304" pitchFamily="18" charset="0"/>
          </a:endParaRPr>
        </a:p>
      </dgm:t>
    </dgm:pt>
    <dgm:pt modelId="{0B6718ED-E4AA-4CAA-B8FF-E2EDD4815720}" type="sibTrans" cxnId="{65E22AA9-53A2-4D81-ABD2-6DD2DE288DD2}">
      <dgm:prSet/>
      <dgm:spPr/>
      <dgm:t>
        <a:bodyPr/>
        <a:lstStyle/>
        <a:p>
          <a:endParaRPr lang="en-US"/>
        </a:p>
      </dgm:t>
    </dgm:pt>
    <dgm:pt modelId="{48CE74D4-80AC-4827-AAE2-D07C5276B806}" type="parTrans" cxnId="{65E22AA9-53A2-4D81-ABD2-6DD2DE288DD2}">
      <dgm:prSet/>
      <dgm:spPr/>
      <dgm:t>
        <a:bodyPr/>
        <a:lstStyle/>
        <a:p>
          <a:endParaRPr lang="en-US"/>
        </a:p>
      </dgm:t>
    </dgm:pt>
    <dgm:pt modelId="{E1C0EEE3-24EE-4B3E-9688-8ED508963B43}">
      <dgm:prSet/>
      <dgm:spPr/>
      <dgm:t>
        <a:bodyPr/>
        <a:lstStyle/>
        <a:p>
          <a:pP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Maruti Suzuki</a:t>
          </a:r>
          <a:endParaRPr lang="en-US" dirty="0">
            <a:latin typeface="Times New Roman" panose="02020603050405020304" pitchFamily="18" charset="0"/>
            <a:cs typeface="Times New Roman" panose="02020603050405020304" pitchFamily="18" charset="0"/>
          </a:endParaRPr>
        </a:p>
      </dgm:t>
    </dgm:pt>
    <dgm:pt modelId="{6FFE55A7-132D-4238-BEE4-F74A400F2597}" type="sibTrans" cxnId="{2614D6AE-1B09-4A9B-961B-C15E8F5B9D2E}">
      <dgm:prSet/>
      <dgm:spPr/>
      <dgm:t>
        <a:bodyPr/>
        <a:lstStyle/>
        <a:p>
          <a:endParaRPr lang="en-US"/>
        </a:p>
      </dgm:t>
    </dgm:pt>
    <dgm:pt modelId="{4C00359D-C3D9-4B00-BCEF-015C31CF73CF}" type="parTrans" cxnId="{2614D6AE-1B09-4A9B-961B-C15E8F5B9D2E}">
      <dgm:prSet/>
      <dgm:spPr/>
      <dgm:t>
        <a:bodyPr/>
        <a:lstStyle/>
        <a:p>
          <a:endParaRPr lang="en-US"/>
        </a:p>
      </dgm:t>
    </dgm:pt>
    <dgm:pt modelId="{848A3822-263D-459D-9F10-64FDB02D43F6}">
      <dgm:prSet/>
      <dgm:spPr/>
      <dgm:t>
        <a:bodyPr/>
        <a:lstStyle/>
        <a:p>
          <a:pP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Mahindra</a:t>
          </a:r>
          <a:endParaRPr lang="en-US" dirty="0">
            <a:latin typeface="Times New Roman" panose="02020603050405020304" pitchFamily="18" charset="0"/>
            <a:cs typeface="Times New Roman" panose="02020603050405020304" pitchFamily="18" charset="0"/>
          </a:endParaRPr>
        </a:p>
      </dgm:t>
    </dgm:pt>
    <dgm:pt modelId="{A3B26245-42D6-4FBC-AD16-54E81890DDD0}" type="sibTrans" cxnId="{D9DA88B0-5F13-48D0-880B-BFC4B73F0B5D}">
      <dgm:prSet/>
      <dgm:spPr/>
      <dgm:t>
        <a:bodyPr/>
        <a:lstStyle/>
        <a:p>
          <a:endParaRPr lang="en-US"/>
        </a:p>
      </dgm:t>
    </dgm:pt>
    <dgm:pt modelId="{AF6CC323-246A-4D71-A23C-AE7709DC9A57}" type="parTrans" cxnId="{D9DA88B0-5F13-48D0-880B-BFC4B73F0B5D}">
      <dgm:prSet/>
      <dgm:spPr/>
      <dgm:t>
        <a:bodyPr/>
        <a:lstStyle/>
        <a:p>
          <a:endParaRPr lang="en-US"/>
        </a:p>
      </dgm:t>
    </dgm:pt>
    <dgm:pt modelId="{027A4378-DDB4-49F3-870A-3838289251E9}">
      <dgm:prSet/>
      <dgm:spPr/>
      <dgm:t>
        <a:bodyPr/>
        <a:lstStyle/>
        <a:p>
          <a:pP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JCB</a:t>
          </a:r>
          <a:endParaRPr lang="en-US" dirty="0">
            <a:latin typeface="Times New Roman" panose="02020603050405020304" pitchFamily="18" charset="0"/>
            <a:cs typeface="Times New Roman" panose="02020603050405020304" pitchFamily="18" charset="0"/>
          </a:endParaRPr>
        </a:p>
      </dgm:t>
    </dgm:pt>
    <dgm:pt modelId="{A49A7602-BC74-46FC-94B7-DB64E7174FE5}" type="sibTrans" cxnId="{38E139B1-6DCB-4BF4-92B5-EDE39F24365B}">
      <dgm:prSet/>
      <dgm:spPr/>
      <dgm:t>
        <a:bodyPr/>
        <a:lstStyle/>
        <a:p>
          <a:endParaRPr lang="en-US"/>
        </a:p>
      </dgm:t>
    </dgm:pt>
    <dgm:pt modelId="{4E848ABF-636C-4E6B-9B54-69B15CFDBC89}" type="parTrans" cxnId="{38E139B1-6DCB-4BF4-92B5-EDE39F24365B}">
      <dgm:prSet/>
      <dgm:spPr/>
      <dgm:t>
        <a:bodyPr/>
        <a:lstStyle/>
        <a:p>
          <a:endParaRPr lang="en-US"/>
        </a:p>
      </dgm:t>
    </dgm:pt>
    <dgm:pt modelId="{1E09A072-2656-4BD3-A1F1-0CDD738E1C8A}">
      <dgm:prSet/>
      <dgm:spPr/>
      <dgm:t>
        <a:bodyPr/>
        <a:lstStyle/>
        <a:p>
          <a:pP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Hero</a:t>
          </a:r>
          <a:endParaRPr lang="en-US" dirty="0">
            <a:latin typeface="Times New Roman" panose="02020603050405020304" pitchFamily="18" charset="0"/>
            <a:cs typeface="Times New Roman" panose="02020603050405020304" pitchFamily="18" charset="0"/>
          </a:endParaRPr>
        </a:p>
      </dgm:t>
    </dgm:pt>
    <dgm:pt modelId="{4B9081E4-87AA-4015-B4B6-6FC0445A20B8}" type="sibTrans" cxnId="{AF21FEC5-F4F2-4538-BDA2-E8DF7A58D664}">
      <dgm:prSet/>
      <dgm:spPr/>
      <dgm:t>
        <a:bodyPr/>
        <a:lstStyle/>
        <a:p>
          <a:endParaRPr lang="en-US"/>
        </a:p>
      </dgm:t>
    </dgm:pt>
    <dgm:pt modelId="{B999EDE3-5E12-417F-96D0-824C0F34061E}" type="parTrans" cxnId="{AF21FEC5-F4F2-4538-BDA2-E8DF7A58D664}">
      <dgm:prSet/>
      <dgm:spPr/>
      <dgm:t>
        <a:bodyPr/>
        <a:lstStyle/>
        <a:p>
          <a:endParaRPr lang="en-US"/>
        </a:p>
      </dgm:t>
    </dgm:pt>
    <dgm:pt modelId="{F136F40B-8BE8-464D-9485-A9CED9723F5F}">
      <dgm:prSet/>
      <dgm:spPr/>
      <dgm:t>
        <a:bodyPr/>
        <a:lstStyle/>
        <a:p>
          <a:pP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Honda</a:t>
          </a:r>
          <a:endParaRPr lang="en-US" dirty="0">
            <a:latin typeface="Times New Roman" panose="02020603050405020304" pitchFamily="18" charset="0"/>
            <a:cs typeface="Times New Roman" panose="02020603050405020304" pitchFamily="18" charset="0"/>
          </a:endParaRPr>
        </a:p>
      </dgm:t>
    </dgm:pt>
    <dgm:pt modelId="{B6E3E9B6-5AFA-4555-9C47-DD353C4011AE}" type="sibTrans" cxnId="{2539B0C5-265D-465F-AECD-829D932233D6}">
      <dgm:prSet/>
      <dgm:spPr/>
      <dgm:t>
        <a:bodyPr/>
        <a:lstStyle/>
        <a:p>
          <a:endParaRPr lang="en-US"/>
        </a:p>
      </dgm:t>
    </dgm:pt>
    <dgm:pt modelId="{2394E197-F49E-4EBD-ACB4-B547140AA5CC}" type="parTrans" cxnId="{2539B0C5-265D-465F-AECD-829D932233D6}">
      <dgm:prSet/>
      <dgm:spPr/>
      <dgm:t>
        <a:bodyPr/>
        <a:lstStyle/>
        <a:p>
          <a:endParaRPr lang="en-US"/>
        </a:p>
      </dgm:t>
    </dgm:pt>
    <dgm:pt modelId="{E8278C68-DD61-4832-B3FD-1FD763BAE378}">
      <dgm:prSet/>
      <dgm:spPr/>
      <dgm:t>
        <a:bodyPr/>
        <a:lstStyle/>
        <a:p>
          <a:pP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General Motors Corporation</a:t>
          </a:r>
          <a:endParaRPr lang="en-US" dirty="0">
            <a:latin typeface="Times New Roman" panose="02020603050405020304" pitchFamily="18" charset="0"/>
            <a:cs typeface="Times New Roman" panose="02020603050405020304" pitchFamily="18" charset="0"/>
          </a:endParaRPr>
        </a:p>
      </dgm:t>
    </dgm:pt>
    <dgm:pt modelId="{3BC233C3-2BAF-4353-8436-F57D8E4F00D0}" type="sibTrans" cxnId="{91E9716D-DFEB-40EC-B2EF-35C7D4B87D4B}">
      <dgm:prSet/>
      <dgm:spPr/>
      <dgm:t>
        <a:bodyPr/>
        <a:lstStyle/>
        <a:p>
          <a:endParaRPr lang="en-US"/>
        </a:p>
      </dgm:t>
    </dgm:pt>
    <dgm:pt modelId="{05FEED3D-73CD-49BA-B70B-10996E8C6B54}" type="parTrans" cxnId="{91E9716D-DFEB-40EC-B2EF-35C7D4B87D4B}">
      <dgm:prSet/>
      <dgm:spPr/>
      <dgm:t>
        <a:bodyPr/>
        <a:lstStyle/>
        <a:p>
          <a:endParaRPr lang="en-US"/>
        </a:p>
      </dgm:t>
    </dgm:pt>
    <dgm:pt modelId="{C4C3F7CD-999E-4C9D-A9C6-9AAB0395848F}">
      <dgm:prSet/>
      <dgm:spPr/>
      <dgm:t>
        <a:bodyPr/>
        <a:lstStyle/>
        <a:p>
          <a:pP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Ford</a:t>
          </a:r>
          <a:endParaRPr lang="en-US" dirty="0">
            <a:latin typeface="Times New Roman" panose="02020603050405020304" pitchFamily="18" charset="0"/>
            <a:cs typeface="Times New Roman" panose="02020603050405020304" pitchFamily="18" charset="0"/>
          </a:endParaRPr>
        </a:p>
      </dgm:t>
    </dgm:pt>
    <dgm:pt modelId="{CEA69609-DD97-4CB6-A97A-3EF6CCF4E68D}" type="sibTrans" cxnId="{C31368BA-BE16-4FD3-A4D9-02A34DBA2D1E}">
      <dgm:prSet/>
      <dgm:spPr/>
      <dgm:t>
        <a:bodyPr/>
        <a:lstStyle/>
        <a:p>
          <a:endParaRPr lang="en-US"/>
        </a:p>
      </dgm:t>
    </dgm:pt>
    <dgm:pt modelId="{EE5F6CD9-AA7C-4778-BDB0-5563B1EF987B}" type="parTrans" cxnId="{C31368BA-BE16-4FD3-A4D9-02A34DBA2D1E}">
      <dgm:prSet/>
      <dgm:spPr/>
      <dgm:t>
        <a:bodyPr/>
        <a:lstStyle/>
        <a:p>
          <a:endParaRPr lang="en-US"/>
        </a:p>
      </dgm:t>
    </dgm:pt>
    <dgm:pt modelId="{188FBEF5-7E36-49DC-B6D6-9362AA441EF4}">
      <dgm:prSet/>
      <dgm:spPr/>
      <dgm:t>
        <a:bodyPr/>
        <a:lstStyle/>
        <a:p>
          <a:pPr>
            <a:buFont typeface="Wingdings" panose="05000000000000000000" pitchFamily="2" charset="2"/>
            <a:buChar char="§"/>
          </a:pPr>
          <a:r>
            <a:rPr lang="en-IN">
              <a:latin typeface="Times New Roman" panose="02020603050405020304" pitchFamily="18" charset="0"/>
              <a:cs typeface="Times New Roman" panose="02020603050405020304" pitchFamily="18" charset="0"/>
            </a:rPr>
            <a:t>Fiat</a:t>
          </a:r>
          <a:endParaRPr lang="en-US">
            <a:latin typeface="Times New Roman" panose="02020603050405020304" pitchFamily="18" charset="0"/>
            <a:cs typeface="Times New Roman" panose="02020603050405020304" pitchFamily="18" charset="0"/>
          </a:endParaRPr>
        </a:p>
      </dgm:t>
    </dgm:pt>
    <dgm:pt modelId="{6E5145ED-37DF-4789-858B-2C1AFE5BCCDB}" type="sibTrans" cxnId="{A0574BDA-3025-4F60-A61F-1BCE304D112B}">
      <dgm:prSet/>
      <dgm:spPr/>
      <dgm:t>
        <a:bodyPr/>
        <a:lstStyle/>
        <a:p>
          <a:endParaRPr lang="en-US"/>
        </a:p>
      </dgm:t>
    </dgm:pt>
    <dgm:pt modelId="{2EF98AFA-02E8-4B9F-B195-3F3D8612BDE7}" type="parTrans" cxnId="{A0574BDA-3025-4F60-A61F-1BCE304D112B}">
      <dgm:prSet/>
      <dgm:spPr/>
      <dgm:t>
        <a:bodyPr/>
        <a:lstStyle/>
        <a:p>
          <a:endParaRPr lang="en-US"/>
        </a:p>
      </dgm:t>
    </dgm:pt>
    <dgm:pt modelId="{F1AB8BEE-FE5A-42C3-B1B3-1FB7FE55D6C3}">
      <dgm:prSet/>
      <dgm:spPr/>
      <dgm:t>
        <a:bodyPr/>
        <a:lstStyle/>
        <a:p>
          <a:pPr>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Bajaj Auto Ltd</a:t>
          </a:r>
          <a:endParaRPr lang="en-US" dirty="0">
            <a:latin typeface="Times New Roman" panose="02020603050405020304" pitchFamily="18" charset="0"/>
            <a:cs typeface="Times New Roman" panose="02020603050405020304" pitchFamily="18" charset="0"/>
          </a:endParaRPr>
        </a:p>
      </dgm:t>
    </dgm:pt>
    <dgm:pt modelId="{8C7AB6E4-D1D6-4547-99CE-6137AB229F05}" type="sibTrans" cxnId="{D40E56D5-4FD3-4152-99C6-1C38BB8DD9A7}">
      <dgm:prSet/>
      <dgm:spPr/>
      <dgm:t>
        <a:bodyPr/>
        <a:lstStyle/>
        <a:p>
          <a:endParaRPr lang="en-US"/>
        </a:p>
      </dgm:t>
    </dgm:pt>
    <dgm:pt modelId="{04736EF2-C03F-4340-816B-10DDF3BB794B}" type="parTrans" cxnId="{D40E56D5-4FD3-4152-99C6-1C38BB8DD9A7}">
      <dgm:prSet/>
      <dgm:spPr/>
      <dgm:t>
        <a:bodyPr/>
        <a:lstStyle/>
        <a:p>
          <a:endParaRPr lang="en-US"/>
        </a:p>
      </dgm:t>
    </dgm:pt>
    <dgm:pt modelId="{A7673F78-B642-44FF-8722-CBCD926E1818}">
      <dgm:prSet/>
      <dgm:spPr/>
      <dgm:t>
        <a:bodyPr/>
        <a:lstStyle/>
        <a:p>
          <a:pPr>
            <a:buFont typeface="Wingdings" panose="05000000000000000000" pitchFamily="2" charset="2"/>
            <a:buChar char="§"/>
          </a:pPr>
          <a:r>
            <a:rPr lang="en-IN" b="0" i="0" dirty="0">
              <a:latin typeface="Times New Roman" panose="02020603050405020304" pitchFamily="18" charset="0"/>
              <a:cs typeface="Times New Roman" panose="02020603050405020304" pitchFamily="18" charset="0"/>
            </a:rPr>
            <a:t>Ashok Leyland,</a:t>
          </a:r>
          <a:endParaRPr lang="en-US" dirty="0">
            <a:latin typeface="Times New Roman" panose="02020603050405020304" pitchFamily="18" charset="0"/>
            <a:cs typeface="Times New Roman" panose="02020603050405020304" pitchFamily="18" charset="0"/>
          </a:endParaRPr>
        </a:p>
      </dgm:t>
    </dgm:pt>
    <dgm:pt modelId="{D1A11C28-8DE9-4AC8-B04A-98123D3BABA6}" type="sibTrans" cxnId="{8D8A5153-3A0C-49BE-9DA6-E49C061769DB}">
      <dgm:prSet/>
      <dgm:spPr/>
      <dgm:t>
        <a:bodyPr/>
        <a:lstStyle/>
        <a:p>
          <a:endParaRPr lang="en-IN"/>
        </a:p>
      </dgm:t>
    </dgm:pt>
    <dgm:pt modelId="{8986B22E-4C54-4968-AFEB-EF8FD04085A1}" type="parTrans" cxnId="{8D8A5153-3A0C-49BE-9DA6-E49C061769DB}">
      <dgm:prSet/>
      <dgm:spPr/>
      <dgm:t>
        <a:bodyPr/>
        <a:lstStyle/>
        <a:p>
          <a:endParaRPr lang="en-IN"/>
        </a:p>
      </dgm:t>
    </dgm:pt>
    <dgm:pt modelId="{57D00499-1999-46A8-AC9C-54297900560F}">
      <dgm:prSet/>
      <dgm:spPr/>
      <dgm:t>
        <a:bodyPr/>
        <a:lstStyle/>
        <a:p>
          <a:r>
            <a:rPr lang="en-US" dirty="0">
              <a:latin typeface="Times New Roman" panose="02020603050405020304" pitchFamily="18" charset="0"/>
              <a:cs typeface="Times New Roman" panose="02020603050405020304" pitchFamily="18" charset="0"/>
            </a:rPr>
            <a:t>JBM CLIENTS</a:t>
          </a:r>
        </a:p>
      </dgm:t>
    </dgm:pt>
    <dgm:pt modelId="{59C765A3-45C3-4EB3-A872-B139FE6ECDA4}" type="sibTrans" cxnId="{7B9E3E62-E54B-41F1-95AF-EE576DE9EC93}">
      <dgm:prSet/>
      <dgm:spPr/>
      <dgm:t>
        <a:bodyPr/>
        <a:lstStyle/>
        <a:p>
          <a:endParaRPr lang="en-US"/>
        </a:p>
      </dgm:t>
    </dgm:pt>
    <dgm:pt modelId="{7F05B0B2-FAE8-4D75-A3FF-BE31097EB341}" type="parTrans" cxnId="{7B9E3E62-E54B-41F1-95AF-EE576DE9EC93}">
      <dgm:prSet/>
      <dgm:spPr/>
      <dgm:t>
        <a:bodyPr/>
        <a:lstStyle/>
        <a:p>
          <a:endParaRPr lang="en-US"/>
        </a:p>
      </dgm:t>
    </dgm:pt>
    <dgm:pt modelId="{67F00F5B-81C6-43F7-89C7-57162DB5225A}" type="pres">
      <dgm:prSet presAssocID="{A5680BB1-7305-48A9-8C3A-6698AD49B825}" presName="linear" presStyleCnt="0">
        <dgm:presLayoutVars>
          <dgm:animLvl val="lvl"/>
          <dgm:resizeHandles val="exact"/>
        </dgm:presLayoutVars>
      </dgm:prSet>
      <dgm:spPr/>
    </dgm:pt>
    <dgm:pt modelId="{77992C51-E323-401B-8E42-C8D7E5723748}" type="pres">
      <dgm:prSet presAssocID="{57D00499-1999-46A8-AC9C-54297900560F}" presName="parentText" presStyleLbl="node1" presStyleIdx="0" presStyleCnt="1" custLinFactNeighborX="-1096" custLinFactNeighborY="-5073">
        <dgm:presLayoutVars>
          <dgm:chMax val="0"/>
          <dgm:bulletEnabled val="1"/>
        </dgm:presLayoutVars>
      </dgm:prSet>
      <dgm:spPr/>
    </dgm:pt>
    <dgm:pt modelId="{9CA4E7E9-595F-4ED8-A921-441048E8CCBF}" type="pres">
      <dgm:prSet presAssocID="{57D00499-1999-46A8-AC9C-54297900560F}" presName="childText" presStyleLbl="revTx" presStyleIdx="0" presStyleCnt="1">
        <dgm:presLayoutVars>
          <dgm:bulletEnabled val="1"/>
        </dgm:presLayoutVars>
      </dgm:prSet>
      <dgm:spPr/>
    </dgm:pt>
  </dgm:ptLst>
  <dgm:cxnLst>
    <dgm:cxn modelId="{B847EB01-8F11-4900-90C9-4027E81B6B9D}" type="presOf" srcId="{F136F40B-8BE8-464D-9485-A9CED9723F5F}" destId="{9CA4E7E9-595F-4ED8-A921-441048E8CCBF}" srcOrd="0" destOrd="5" presId="urn:microsoft.com/office/officeart/2005/8/layout/vList2"/>
    <dgm:cxn modelId="{A0E70309-AB56-4326-9DB7-2CF154CFD757}" srcId="{57D00499-1999-46A8-AC9C-54297900560F}" destId="{FDF035DB-C45B-43C7-A97E-9995D3AD13CE}" srcOrd="12" destOrd="0" parTransId="{B37E6D71-9ED8-4831-AD7F-E828E5595D38}" sibTransId="{8CD1D8DD-E262-4DF2-AA45-BE3C5BA49F3F}"/>
    <dgm:cxn modelId="{F613CC0D-4D23-400A-AD5D-311AEA70B27E}" type="presOf" srcId="{F1AB8BEE-FE5A-42C3-B1B3-1FB7FE55D6C3}" destId="{9CA4E7E9-595F-4ED8-A921-441048E8CCBF}" srcOrd="0" destOrd="1" presId="urn:microsoft.com/office/officeart/2005/8/layout/vList2"/>
    <dgm:cxn modelId="{88D66D12-0CCD-4D6F-A90A-4F3A131773E4}" type="presOf" srcId="{1E09A072-2656-4BD3-A1F1-0CDD738E1C8A}" destId="{9CA4E7E9-595F-4ED8-A921-441048E8CCBF}" srcOrd="0" destOrd="6" presId="urn:microsoft.com/office/officeart/2005/8/layout/vList2"/>
    <dgm:cxn modelId="{17C6E713-31EA-40E7-91D4-541B3BDD7E99}" type="presOf" srcId="{848A3822-263D-459D-9F10-64FDB02D43F6}" destId="{9CA4E7E9-595F-4ED8-A921-441048E8CCBF}" srcOrd="0" destOrd="8" presId="urn:microsoft.com/office/officeart/2005/8/layout/vList2"/>
    <dgm:cxn modelId="{8D69F319-1B4B-4FDC-9365-E441EF45B9F1}" type="presOf" srcId="{FDF035DB-C45B-43C7-A97E-9995D3AD13CE}" destId="{9CA4E7E9-595F-4ED8-A921-441048E8CCBF}" srcOrd="0" destOrd="12" presId="urn:microsoft.com/office/officeart/2005/8/layout/vList2"/>
    <dgm:cxn modelId="{DF0CF51F-AB95-4683-935C-1D1D50AF97B1}" type="presOf" srcId="{E8278C68-DD61-4832-B3FD-1FD763BAE378}" destId="{9CA4E7E9-595F-4ED8-A921-441048E8CCBF}" srcOrd="0" destOrd="4" presId="urn:microsoft.com/office/officeart/2005/8/layout/vList2"/>
    <dgm:cxn modelId="{ED2FB923-AD41-45D5-813F-51C98BC07927}" srcId="{57D00499-1999-46A8-AC9C-54297900560F}" destId="{58068DE5-09A1-42CB-A985-7D02664D7CA2}" srcOrd="14" destOrd="0" parTransId="{812A8BB2-2C19-41D8-8C71-A05FE3BE19DB}" sibTransId="{7CAC13A8-FD4B-4561-BE09-B24AF0ABB810}"/>
    <dgm:cxn modelId="{2BE8735E-4B45-4B66-903F-F11503BBC510}" type="presOf" srcId="{58068DE5-09A1-42CB-A985-7D02664D7CA2}" destId="{9CA4E7E9-595F-4ED8-A921-441048E8CCBF}" srcOrd="0" destOrd="14" presId="urn:microsoft.com/office/officeart/2005/8/layout/vList2"/>
    <dgm:cxn modelId="{7B9E3E62-E54B-41F1-95AF-EE576DE9EC93}" srcId="{A5680BB1-7305-48A9-8C3A-6698AD49B825}" destId="{57D00499-1999-46A8-AC9C-54297900560F}" srcOrd="0" destOrd="0" parTransId="{7F05B0B2-FAE8-4D75-A3FF-BE31097EB341}" sibTransId="{59C765A3-45C3-4EB3-A872-B139FE6ECDA4}"/>
    <dgm:cxn modelId="{8D6E9C43-F9AC-4220-A3FE-539F6355400B}" type="presOf" srcId="{A5680BB1-7305-48A9-8C3A-6698AD49B825}" destId="{67F00F5B-81C6-43F7-89C7-57162DB5225A}" srcOrd="0" destOrd="0" presId="urn:microsoft.com/office/officeart/2005/8/layout/vList2"/>
    <dgm:cxn modelId="{91E9716D-DFEB-40EC-B2EF-35C7D4B87D4B}" srcId="{57D00499-1999-46A8-AC9C-54297900560F}" destId="{E8278C68-DD61-4832-B3FD-1FD763BAE378}" srcOrd="4" destOrd="0" parTransId="{05FEED3D-73CD-49BA-B70B-10996E8C6B54}" sibTransId="{3BC233C3-2BAF-4353-8436-F57D8E4F00D0}"/>
    <dgm:cxn modelId="{DD591451-A8F3-4D10-86FE-239C8C1D203B}" srcId="{57D00499-1999-46A8-AC9C-54297900560F}" destId="{42AD105F-4E92-40BC-AC44-531CB63CB609}" srcOrd="11" destOrd="0" parTransId="{B0F9596E-2895-4EAF-AF6C-BEBBD7904136}" sibTransId="{0C0743C3-FB44-499A-8DDC-63C92439FAAD}"/>
    <dgm:cxn modelId="{8D8A5153-3A0C-49BE-9DA6-E49C061769DB}" srcId="{57D00499-1999-46A8-AC9C-54297900560F}" destId="{A7673F78-B642-44FF-8722-CBCD926E1818}" srcOrd="0" destOrd="0" parTransId="{8986B22E-4C54-4968-AFEB-EF8FD04085A1}" sibTransId="{D1A11C28-8DE9-4AC8-B04A-98123D3BABA6}"/>
    <dgm:cxn modelId="{4A0C1478-FB5D-471D-89C3-28E38D03B907}" srcId="{57D00499-1999-46A8-AC9C-54297900560F}" destId="{5AE72EC1-7D6C-4972-812D-FF7792875226}" srcOrd="13" destOrd="0" parTransId="{828EC7EB-6BFE-4081-8D52-FC497853D79F}" sibTransId="{9C6DC47D-C5F6-4620-A270-91CD44353451}"/>
    <dgm:cxn modelId="{12671E8E-E100-42E0-A010-B9664013595E}" srcId="{57D00499-1999-46A8-AC9C-54297900560F}" destId="{EA5FEE94-EB03-4AF6-850F-88B2F2AEE143}" srcOrd="16" destOrd="0" parTransId="{C01F2505-F09F-4043-AB94-8101D21F5C6D}" sibTransId="{010618D0-741F-4E13-8C9B-0444ED676F9B}"/>
    <dgm:cxn modelId="{91904796-CD9B-4F00-A6F6-4245CBFE0B13}" type="presOf" srcId="{42AD105F-4E92-40BC-AC44-531CB63CB609}" destId="{9CA4E7E9-595F-4ED8-A921-441048E8CCBF}" srcOrd="0" destOrd="11" presId="urn:microsoft.com/office/officeart/2005/8/layout/vList2"/>
    <dgm:cxn modelId="{65E22AA9-53A2-4D81-ABD2-6DD2DE288DD2}" srcId="{57D00499-1999-46A8-AC9C-54297900560F}" destId="{7348E014-9988-4DF9-A1AB-4D137649442B}" srcOrd="10" destOrd="0" parTransId="{48CE74D4-80AC-4827-AAE2-D07C5276B806}" sibTransId="{0B6718ED-E4AA-4CAA-B8FF-E2EDD4815720}"/>
    <dgm:cxn modelId="{2614D6AE-1B09-4A9B-961B-C15E8F5B9D2E}" srcId="{57D00499-1999-46A8-AC9C-54297900560F}" destId="{E1C0EEE3-24EE-4B3E-9688-8ED508963B43}" srcOrd="9" destOrd="0" parTransId="{4C00359D-C3D9-4B00-BCEF-015C31CF73CF}" sibTransId="{6FFE55A7-132D-4238-BEE4-F74A400F2597}"/>
    <dgm:cxn modelId="{D9DA88B0-5F13-48D0-880B-BFC4B73F0B5D}" srcId="{57D00499-1999-46A8-AC9C-54297900560F}" destId="{848A3822-263D-459D-9F10-64FDB02D43F6}" srcOrd="8" destOrd="0" parTransId="{AF6CC323-246A-4D71-A23C-AE7709DC9A57}" sibTransId="{A3B26245-42D6-4FBC-AD16-54E81890DDD0}"/>
    <dgm:cxn modelId="{38E139B1-6DCB-4BF4-92B5-EDE39F24365B}" srcId="{57D00499-1999-46A8-AC9C-54297900560F}" destId="{027A4378-DDB4-49F3-870A-3838289251E9}" srcOrd="7" destOrd="0" parTransId="{4E848ABF-636C-4E6B-9B54-69B15CFDBC89}" sibTransId="{A49A7602-BC74-46FC-94B7-DB64E7174FE5}"/>
    <dgm:cxn modelId="{92D81BB2-5924-4A24-A962-1C3973760F20}" srcId="{57D00499-1999-46A8-AC9C-54297900560F}" destId="{C8F275DA-3867-48A9-BB65-CE44DC34849B}" srcOrd="15" destOrd="0" parTransId="{A0E37F66-D2A9-4B77-BF4C-21C9F5E52D30}" sibTransId="{6B2F09FF-E265-4D16-B5C3-8D93D651B4BC}"/>
    <dgm:cxn modelId="{7E4CB9B9-AAAD-4D5B-8581-C8CE9C8C0D53}" type="presOf" srcId="{57D00499-1999-46A8-AC9C-54297900560F}" destId="{77992C51-E323-401B-8E42-C8D7E5723748}" srcOrd="0" destOrd="0" presId="urn:microsoft.com/office/officeart/2005/8/layout/vList2"/>
    <dgm:cxn modelId="{C31368BA-BE16-4FD3-A4D9-02A34DBA2D1E}" srcId="{57D00499-1999-46A8-AC9C-54297900560F}" destId="{C4C3F7CD-999E-4C9D-A9C6-9AAB0395848F}" srcOrd="3" destOrd="0" parTransId="{EE5F6CD9-AA7C-4778-BDB0-5563B1EF987B}" sibTransId="{CEA69609-DD97-4CB6-A97A-3EF6CCF4E68D}"/>
    <dgm:cxn modelId="{0F1C04C3-0BF3-494D-9EF9-6F6FF5BD8F0C}" type="presOf" srcId="{E1C0EEE3-24EE-4B3E-9688-8ED508963B43}" destId="{9CA4E7E9-595F-4ED8-A921-441048E8CCBF}" srcOrd="0" destOrd="9" presId="urn:microsoft.com/office/officeart/2005/8/layout/vList2"/>
    <dgm:cxn modelId="{F16D9EC3-A1DC-433B-9A65-5F5E94589980}" type="presOf" srcId="{C8F275DA-3867-48A9-BB65-CE44DC34849B}" destId="{9CA4E7E9-595F-4ED8-A921-441048E8CCBF}" srcOrd="0" destOrd="15" presId="urn:microsoft.com/office/officeart/2005/8/layout/vList2"/>
    <dgm:cxn modelId="{2539B0C5-265D-465F-AECD-829D932233D6}" srcId="{57D00499-1999-46A8-AC9C-54297900560F}" destId="{F136F40B-8BE8-464D-9485-A9CED9723F5F}" srcOrd="5" destOrd="0" parTransId="{2394E197-F49E-4EBD-ACB4-B547140AA5CC}" sibTransId="{B6E3E9B6-5AFA-4555-9C47-DD353C4011AE}"/>
    <dgm:cxn modelId="{AF21FEC5-F4F2-4538-BDA2-E8DF7A58D664}" srcId="{57D00499-1999-46A8-AC9C-54297900560F}" destId="{1E09A072-2656-4BD3-A1F1-0CDD738E1C8A}" srcOrd="6" destOrd="0" parTransId="{B999EDE3-5E12-417F-96D0-824C0F34061E}" sibTransId="{4B9081E4-87AA-4015-B4B6-6FC0445A20B8}"/>
    <dgm:cxn modelId="{D0EF6FD4-96FD-4519-A8E9-549C72CF0043}" type="presOf" srcId="{A7673F78-B642-44FF-8722-CBCD926E1818}" destId="{9CA4E7E9-595F-4ED8-A921-441048E8CCBF}" srcOrd="0" destOrd="0" presId="urn:microsoft.com/office/officeart/2005/8/layout/vList2"/>
    <dgm:cxn modelId="{D40E56D5-4FD3-4152-99C6-1C38BB8DD9A7}" srcId="{57D00499-1999-46A8-AC9C-54297900560F}" destId="{F1AB8BEE-FE5A-42C3-B1B3-1FB7FE55D6C3}" srcOrd="1" destOrd="0" parTransId="{04736EF2-C03F-4340-816B-10DDF3BB794B}" sibTransId="{8C7AB6E4-D1D6-4547-99CE-6137AB229F05}"/>
    <dgm:cxn modelId="{A0574BDA-3025-4F60-A61F-1BCE304D112B}" srcId="{57D00499-1999-46A8-AC9C-54297900560F}" destId="{188FBEF5-7E36-49DC-B6D6-9362AA441EF4}" srcOrd="2" destOrd="0" parTransId="{2EF98AFA-02E8-4B9F-B195-3F3D8612BDE7}" sibTransId="{6E5145ED-37DF-4789-858B-2C1AFE5BCCDB}"/>
    <dgm:cxn modelId="{944BFADA-7409-415E-9EED-91D3B5283146}" type="presOf" srcId="{EA5FEE94-EB03-4AF6-850F-88B2F2AEE143}" destId="{9CA4E7E9-595F-4ED8-A921-441048E8CCBF}" srcOrd="0" destOrd="16" presId="urn:microsoft.com/office/officeart/2005/8/layout/vList2"/>
    <dgm:cxn modelId="{29839CDB-2BCE-4935-AD45-CF35D95AE786}" type="presOf" srcId="{027A4378-DDB4-49F3-870A-3838289251E9}" destId="{9CA4E7E9-595F-4ED8-A921-441048E8CCBF}" srcOrd="0" destOrd="7" presId="urn:microsoft.com/office/officeart/2005/8/layout/vList2"/>
    <dgm:cxn modelId="{D18EDEE0-5245-4B91-932C-F4E8483550AD}" type="presOf" srcId="{C4C3F7CD-999E-4C9D-A9C6-9AAB0395848F}" destId="{9CA4E7E9-595F-4ED8-A921-441048E8CCBF}" srcOrd="0" destOrd="3" presId="urn:microsoft.com/office/officeart/2005/8/layout/vList2"/>
    <dgm:cxn modelId="{450C98E5-CF51-4D6D-A6B4-49D0130D1F69}" type="presOf" srcId="{5AE72EC1-7D6C-4972-812D-FF7792875226}" destId="{9CA4E7E9-595F-4ED8-A921-441048E8CCBF}" srcOrd="0" destOrd="13" presId="urn:microsoft.com/office/officeart/2005/8/layout/vList2"/>
    <dgm:cxn modelId="{1B8366FA-CF9B-4AA6-BECE-83D04DEAC3D4}" type="presOf" srcId="{188FBEF5-7E36-49DC-B6D6-9362AA441EF4}" destId="{9CA4E7E9-595F-4ED8-A921-441048E8CCBF}" srcOrd="0" destOrd="2" presId="urn:microsoft.com/office/officeart/2005/8/layout/vList2"/>
    <dgm:cxn modelId="{6CBEC7FB-C9CD-4B1E-BA9C-C9A592A95C6D}" type="presOf" srcId="{7348E014-9988-4DF9-A1AB-4D137649442B}" destId="{9CA4E7E9-595F-4ED8-A921-441048E8CCBF}" srcOrd="0" destOrd="10" presId="urn:microsoft.com/office/officeart/2005/8/layout/vList2"/>
    <dgm:cxn modelId="{465DB8E1-2C07-4D41-8F1D-73076A033B71}" type="presParOf" srcId="{67F00F5B-81C6-43F7-89C7-57162DB5225A}" destId="{77992C51-E323-401B-8E42-C8D7E5723748}" srcOrd="0" destOrd="0" presId="urn:microsoft.com/office/officeart/2005/8/layout/vList2"/>
    <dgm:cxn modelId="{8C2CC689-8DFF-439D-A499-B1BABEC3F880}" type="presParOf" srcId="{67F00F5B-81C6-43F7-89C7-57162DB5225A}" destId="{9CA4E7E9-595F-4ED8-A921-441048E8CCB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215526-5219-4060-A551-E5227ECEC205}" type="doc">
      <dgm:prSet loTypeId="urn:microsoft.com/office/officeart/2016/7/layout/BasicProcessNew" loCatId="process" qsTypeId="urn:microsoft.com/office/officeart/2005/8/quickstyle/simple1" qsCatId="simple" csTypeId="urn:microsoft.com/office/officeart/2005/8/colors/colorful2" csCatId="colorful"/>
      <dgm:spPr/>
      <dgm:t>
        <a:bodyPr/>
        <a:lstStyle/>
        <a:p>
          <a:endParaRPr lang="en-US"/>
        </a:p>
      </dgm:t>
    </dgm:pt>
    <dgm:pt modelId="{4CD08234-3B2B-486F-B4EE-E982096980F8}">
      <dgm:prSet/>
      <dgm:spPr/>
      <dgm:t>
        <a:bodyPr/>
        <a:lstStyle/>
        <a:p>
          <a:r>
            <a:rPr lang="en-US" dirty="0"/>
            <a:t>Week 1</a:t>
          </a:r>
        </a:p>
      </dgm:t>
    </dgm:pt>
    <dgm:pt modelId="{EAD86989-827D-40AB-A068-BE4875900F3C}" type="parTrans" cxnId="{2F51A441-C193-459F-86F7-210F370B7B1B}">
      <dgm:prSet/>
      <dgm:spPr/>
      <dgm:t>
        <a:bodyPr/>
        <a:lstStyle/>
        <a:p>
          <a:endParaRPr lang="en-US"/>
        </a:p>
      </dgm:t>
    </dgm:pt>
    <dgm:pt modelId="{03071E22-DA54-4EF5-80C4-341050A86163}" type="sibTrans" cxnId="{2F51A441-C193-459F-86F7-210F370B7B1B}">
      <dgm:prSet/>
      <dgm:spPr/>
      <dgm:t>
        <a:bodyPr/>
        <a:lstStyle/>
        <a:p>
          <a:endParaRPr lang="en-US"/>
        </a:p>
      </dgm:t>
    </dgm:pt>
    <dgm:pt modelId="{28EE336D-BF4F-48AA-927F-C4AD41746DF9}">
      <dgm:prSet/>
      <dgm:spPr/>
      <dgm:t>
        <a:bodyPr/>
        <a:lstStyle/>
        <a:p>
          <a:r>
            <a:rPr lang="en-US" dirty="0"/>
            <a:t>Week 2</a:t>
          </a:r>
        </a:p>
      </dgm:t>
    </dgm:pt>
    <dgm:pt modelId="{C940CB47-DFF1-432B-B63C-D55F2B5D456F}" type="parTrans" cxnId="{8D2871E0-4208-4E0C-A257-6D48EE76D533}">
      <dgm:prSet/>
      <dgm:spPr/>
      <dgm:t>
        <a:bodyPr/>
        <a:lstStyle/>
        <a:p>
          <a:endParaRPr lang="en-US"/>
        </a:p>
      </dgm:t>
    </dgm:pt>
    <dgm:pt modelId="{32393AA0-A83C-4384-9948-21E57D402E14}" type="sibTrans" cxnId="{8D2871E0-4208-4E0C-A257-6D48EE76D533}">
      <dgm:prSet/>
      <dgm:spPr/>
      <dgm:t>
        <a:bodyPr/>
        <a:lstStyle/>
        <a:p>
          <a:endParaRPr lang="en-US"/>
        </a:p>
      </dgm:t>
    </dgm:pt>
    <dgm:pt modelId="{F104CE68-D65E-4733-A0DE-2818EF2E07A4}">
      <dgm:prSet/>
      <dgm:spPr/>
      <dgm:t>
        <a:bodyPr/>
        <a:lstStyle/>
        <a:p>
          <a:r>
            <a:rPr lang="en-US"/>
            <a:t>Week 3</a:t>
          </a:r>
        </a:p>
      </dgm:t>
    </dgm:pt>
    <dgm:pt modelId="{A66FE735-0B6A-4796-8AFD-E9C1BA8A5CD0}" type="parTrans" cxnId="{6EFD0FD3-67CD-4E5D-B02D-D19A965931F6}">
      <dgm:prSet/>
      <dgm:spPr/>
      <dgm:t>
        <a:bodyPr/>
        <a:lstStyle/>
        <a:p>
          <a:endParaRPr lang="en-US"/>
        </a:p>
      </dgm:t>
    </dgm:pt>
    <dgm:pt modelId="{1570B02A-766E-4196-8981-DF36A353B3A6}" type="sibTrans" cxnId="{6EFD0FD3-67CD-4E5D-B02D-D19A965931F6}">
      <dgm:prSet/>
      <dgm:spPr/>
      <dgm:t>
        <a:bodyPr/>
        <a:lstStyle/>
        <a:p>
          <a:endParaRPr lang="en-US"/>
        </a:p>
      </dgm:t>
    </dgm:pt>
    <dgm:pt modelId="{824CDA7D-1E55-4053-B7CD-F99645D8320D}">
      <dgm:prSet/>
      <dgm:spPr/>
      <dgm:t>
        <a:bodyPr/>
        <a:lstStyle/>
        <a:p>
          <a:r>
            <a:rPr lang="en-US" dirty="0"/>
            <a:t>Week 4</a:t>
          </a:r>
        </a:p>
      </dgm:t>
    </dgm:pt>
    <dgm:pt modelId="{A779628F-50EF-463E-A7B6-CCE7ED01384E}" type="parTrans" cxnId="{688C9E07-9885-4463-9BCB-471493ADB92A}">
      <dgm:prSet/>
      <dgm:spPr/>
      <dgm:t>
        <a:bodyPr/>
        <a:lstStyle/>
        <a:p>
          <a:endParaRPr lang="en-US"/>
        </a:p>
      </dgm:t>
    </dgm:pt>
    <dgm:pt modelId="{5F96AAC3-5A0A-41C0-833C-D83E890A6797}" type="sibTrans" cxnId="{688C9E07-9885-4463-9BCB-471493ADB92A}">
      <dgm:prSet/>
      <dgm:spPr/>
      <dgm:t>
        <a:bodyPr/>
        <a:lstStyle/>
        <a:p>
          <a:endParaRPr lang="en-US"/>
        </a:p>
      </dgm:t>
    </dgm:pt>
    <dgm:pt modelId="{8AD55B47-0745-478D-9C5C-0289591045E6}" type="pres">
      <dgm:prSet presAssocID="{C6215526-5219-4060-A551-E5227ECEC205}" presName="Name0" presStyleCnt="0">
        <dgm:presLayoutVars>
          <dgm:dir/>
          <dgm:resizeHandles val="exact"/>
        </dgm:presLayoutVars>
      </dgm:prSet>
      <dgm:spPr/>
    </dgm:pt>
    <dgm:pt modelId="{D94684A1-D731-4399-A2D4-6440CAF04A8D}" type="pres">
      <dgm:prSet presAssocID="{4CD08234-3B2B-486F-B4EE-E982096980F8}" presName="node" presStyleLbl="node1" presStyleIdx="0" presStyleCnt="7">
        <dgm:presLayoutVars>
          <dgm:bulletEnabled val="1"/>
        </dgm:presLayoutVars>
      </dgm:prSet>
      <dgm:spPr/>
    </dgm:pt>
    <dgm:pt modelId="{50BB8D81-C494-4345-8E76-BACE5D6B332A}" type="pres">
      <dgm:prSet presAssocID="{03071E22-DA54-4EF5-80C4-341050A86163}" presName="sibTransSpacerBeforeConnector" presStyleCnt="0"/>
      <dgm:spPr/>
    </dgm:pt>
    <dgm:pt modelId="{E57A4272-1E30-4BB1-9A56-3E98F6779374}" type="pres">
      <dgm:prSet presAssocID="{03071E22-DA54-4EF5-80C4-341050A86163}" presName="sibTrans" presStyleLbl="node1" presStyleIdx="1" presStyleCnt="7"/>
      <dgm:spPr/>
    </dgm:pt>
    <dgm:pt modelId="{E8313E81-E88D-476F-AFE9-5AB7B6ED80DA}" type="pres">
      <dgm:prSet presAssocID="{03071E22-DA54-4EF5-80C4-341050A86163}" presName="sibTransSpacerAfterConnector" presStyleCnt="0"/>
      <dgm:spPr/>
    </dgm:pt>
    <dgm:pt modelId="{5C4FA656-3C02-4C34-B6BE-D00155F3F95A}" type="pres">
      <dgm:prSet presAssocID="{28EE336D-BF4F-48AA-927F-C4AD41746DF9}" presName="node" presStyleLbl="node1" presStyleIdx="2" presStyleCnt="7">
        <dgm:presLayoutVars>
          <dgm:bulletEnabled val="1"/>
        </dgm:presLayoutVars>
      </dgm:prSet>
      <dgm:spPr/>
    </dgm:pt>
    <dgm:pt modelId="{4C98DDA0-4BA3-4DB2-A18F-EE0B0B60E4E8}" type="pres">
      <dgm:prSet presAssocID="{32393AA0-A83C-4384-9948-21E57D402E14}" presName="sibTransSpacerBeforeConnector" presStyleCnt="0"/>
      <dgm:spPr/>
    </dgm:pt>
    <dgm:pt modelId="{3C1518F9-2BD9-496A-9BBC-36AF4B697CA3}" type="pres">
      <dgm:prSet presAssocID="{32393AA0-A83C-4384-9948-21E57D402E14}" presName="sibTrans" presStyleLbl="node1" presStyleIdx="3" presStyleCnt="7"/>
      <dgm:spPr/>
    </dgm:pt>
    <dgm:pt modelId="{93C09138-3B9A-4218-A50B-23EAE0796443}" type="pres">
      <dgm:prSet presAssocID="{32393AA0-A83C-4384-9948-21E57D402E14}" presName="sibTransSpacerAfterConnector" presStyleCnt="0"/>
      <dgm:spPr/>
    </dgm:pt>
    <dgm:pt modelId="{C1B21E68-38AC-442F-AC4E-242A0E6DC070}" type="pres">
      <dgm:prSet presAssocID="{F104CE68-D65E-4733-A0DE-2818EF2E07A4}" presName="node" presStyleLbl="node1" presStyleIdx="4" presStyleCnt="7">
        <dgm:presLayoutVars>
          <dgm:bulletEnabled val="1"/>
        </dgm:presLayoutVars>
      </dgm:prSet>
      <dgm:spPr/>
    </dgm:pt>
    <dgm:pt modelId="{8DC31D6D-D5E7-4FEE-AD79-98DAD11746B8}" type="pres">
      <dgm:prSet presAssocID="{1570B02A-766E-4196-8981-DF36A353B3A6}" presName="sibTransSpacerBeforeConnector" presStyleCnt="0"/>
      <dgm:spPr/>
    </dgm:pt>
    <dgm:pt modelId="{C40DEFE6-D4C8-45E2-9E55-016C5F0703F2}" type="pres">
      <dgm:prSet presAssocID="{1570B02A-766E-4196-8981-DF36A353B3A6}" presName="sibTrans" presStyleLbl="node1" presStyleIdx="5" presStyleCnt="7"/>
      <dgm:spPr/>
    </dgm:pt>
    <dgm:pt modelId="{C8250D65-5162-46F4-B289-886B0E2D8F99}" type="pres">
      <dgm:prSet presAssocID="{1570B02A-766E-4196-8981-DF36A353B3A6}" presName="sibTransSpacerAfterConnector" presStyleCnt="0"/>
      <dgm:spPr/>
    </dgm:pt>
    <dgm:pt modelId="{79A1BAF6-7428-433E-97FB-3B9AE719F0FB}" type="pres">
      <dgm:prSet presAssocID="{824CDA7D-1E55-4053-B7CD-F99645D8320D}" presName="node" presStyleLbl="node1" presStyleIdx="6" presStyleCnt="7">
        <dgm:presLayoutVars>
          <dgm:bulletEnabled val="1"/>
        </dgm:presLayoutVars>
      </dgm:prSet>
      <dgm:spPr/>
    </dgm:pt>
  </dgm:ptLst>
  <dgm:cxnLst>
    <dgm:cxn modelId="{688C9E07-9885-4463-9BCB-471493ADB92A}" srcId="{C6215526-5219-4060-A551-E5227ECEC205}" destId="{824CDA7D-1E55-4053-B7CD-F99645D8320D}" srcOrd="3" destOrd="0" parTransId="{A779628F-50EF-463E-A7B6-CCE7ED01384E}" sibTransId="{5F96AAC3-5A0A-41C0-833C-D83E890A6797}"/>
    <dgm:cxn modelId="{62DC8D23-5CE1-4D0F-A531-8731F3CA76AC}" type="presOf" srcId="{4CD08234-3B2B-486F-B4EE-E982096980F8}" destId="{D94684A1-D731-4399-A2D4-6440CAF04A8D}" srcOrd="0" destOrd="0" presId="urn:microsoft.com/office/officeart/2016/7/layout/BasicProcessNew"/>
    <dgm:cxn modelId="{E6B12C3F-3B1E-434D-9747-78FEC30ACE64}" type="presOf" srcId="{F104CE68-D65E-4733-A0DE-2818EF2E07A4}" destId="{C1B21E68-38AC-442F-AC4E-242A0E6DC070}" srcOrd="0" destOrd="0" presId="urn:microsoft.com/office/officeart/2016/7/layout/BasicProcessNew"/>
    <dgm:cxn modelId="{2F51A441-C193-459F-86F7-210F370B7B1B}" srcId="{C6215526-5219-4060-A551-E5227ECEC205}" destId="{4CD08234-3B2B-486F-B4EE-E982096980F8}" srcOrd="0" destOrd="0" parTransId="{EAD86989-827D-40AB-A068-BE4875900F3C}" sibTransId="{03071E22-DA54-4EF5-80C4-341050A86163}"/>
    <dgm:cxn modelId="{2469A56F-508E-4328-A6A0-5DD6624D2C88}" type="presOf" srcId="{C6215526-5219-4060-A551-E5227ECEC205}" destId="{8AD55B47-0745-478D-9C5C-0289591045E6}" srcOrd="0" destOrd="0" presId="urn:microsoft.com/office/officeart/2016/7/layout/BasicProcessNew"/>
    <dgm:cxn modelId="{7EC03B50-3612-4A17-9394-EC70EDEB0F9F}" type="presOf" srcId="{1570B02A-766E-4196-8981-DF36A353B3A6}" destId="{C40DEFE6-D4C8-45E2-9E55-016C5F0703F2}" srcOrd="0" destOrd="0" presId="urn:microsoft.com/office/officeart/2016/7/layout/BasicProcessNew"/>
    <dgm:cxn modelId="{88466777-A84B-4EBF-B72E-89318A7814B7}" type="presOf" srcId="{28EE336D-BF4F-48AA-927F-C4AD41746DF9}" destId="{5C4FA656-3C02-4C34-B6BE-D00155F3F95A}" srcOrd="0" destOrd="0" presId="urn:microsoft.com/office/officeart/2016/7/layout/BasicProcessNew"/>
    <dgm:cxn modelId="{FC0D7F88-7CA2-43B3-AAC9-76E2B08ED5CD}" type="presOf" srcId="{824CDA7D-1E55-4053-B7CD-F99645D8320D}" destId="{79A1BAF6-7428-433E-97FB-3B9AE719F0FB}" srcOrd="0" destOrd="0" presId="urn:microsoft.com/office/officeart/2016/7/layout/BasicProcessNew"/>
    <dgm:cxn modelId="{B0CE02C0-47A8-4201-A16C-AA3BF663CA49}" type="presOf" srcId="{03071E22-DA54-4EF5-80C4-341050A86163}" destId="{E57A4272-1E30-4BB1-9A56-3E98F6779374}" srcOrd="0" destOrd="0" presId="urn:microsoft.com/office/officeart/2016/7/layout/BasicProcessNew"/>
    <dgm:cxn modelId="{E223EFD0-016C-4475-8E0E-0CE1D2D817CC}" type="presOf" srcId="{32393AA0-A83C-4384-9948-21E57D402E14}" destId="{3C1518F9-2BD9-496A-9BBC-36AF4B697CA3}" srcOrd="0" destOrd="0" presId="urn:microsoft.com/office/officeart/2016/7/layout/BasicProcessNew"/>
    <dgm:cxn modelId="{6EFD0FD3-67CD-4E5D-B02D-D19A965931F6}" srcId="{C6215526-5219-4060-A551-E5227ECEC205}" destId="{F104CE68-D65E-4733-A0DE-2818EF2E07A4}" srcOrd="2" destOrd="0" parTransId="{A66FE735-0B6A-4796-8AFD-E9C1BA8A5CD0}" sibTransId="{1570B02A-766E-4196-8981-DF36A353B3A6}"/>
    <dgm:cxn modelId="{8D2871E0-4208-4E0C-A257-6D48EE76D533}" srcId="{C6215526-5219-4060-A551-E5227ECEC205}" destId="{28EE336D-BF4F-48AA-927F-C4AD41746DF9}" srcOrd="1" destOrd="0" parTransId="{C940CB47-DFF1-432B-B63C-D55F2B5D456F}" sibTransId="{32393AA0-A83C-4384-9948-21E57D402E14}"/>
    <dgm:cxn modelId="{7115BA8F-FA8E-40CC-83BD-C1EE3C070AAA}" type="presParOf" srcId="{8AD55B47-0745-478D-9C5C-0289591045E6}" destId="{D94684A1-D731-4399-A2D4-6440CAF04A8D}" srcOrd="0" destOrd="0" presId="urn:microsoft.com/office/officeart/2016/7/layout/BasicProcessNew"/>
    <dgm:cxn modelId="{AB61FE32-28F0-4753-9200-0181BEEFEA14}" type="presParOf" srcId="{8AD55B47-0745-478D-9C5C-0289591045E6}" destId="{50BB8D81-C494-4345-8E76-BACE5D6B332A}" srcOrd="1" destOrd="0" presId="urn:microsoft.com/office/officeart/2016/7/layout/BasicProcessNew"/>
    <dgm:cxn modelId="{2265601D-1DDD-4725-BFEE-449C70FBF15B}" type="presParOf" srcId="{8AD55B47-0745-478D-9C5C-0289591045E6}" destId="{E57A4272-1E30-4BB1-9A56-3E98F6779374}" srcOrd="2" destOrd="0" presId="urn:microsoft.com/office/officeart/2016/7/layout/BasicProcessNew"/>
    <dgm:cxn modelId="{B731E868-87AF-4D09-9898-ACF9EF9B1ACC}" type="presParOf" srcId="{8AD55B47-0745-478D-9C5C-0289591045E6}" destId="{E8313E81-E88D-476F-AFE9-5AB7B6ED80DA}" srcOrd="3" destOrd="0" presId="urn:microsoft.com/office/officeart/2016/7/layout/BasicProcessNew"/>
    <dgm:cxn modelId="{92AD69CE-98B9-4967-8AF6-48707B75D52C}" type="presParOf" srcId="{8AD55B47-0745-478D-9C5C-0289591045E6}" destId="{5C4FA656-3C02-4C34-B6BE-D00155F3F95A}" srcOrd="4" destOrd="0" presId="urn:microsoft.com/office/officeart/2016/7/layout/BasicProcessNew"/>
    <dgm:cxn modelId="{767A5281-3F95-4AAB-858E-0805FE64DE00}" type="presParOf" srcId="{8AD55B47-0745-478D-9C5C-0289591045E6}" destId="{4C98DDA0-4BA3-4DB2-A18F-EE0B0B60E4E8}" srcOrd="5" destOrd="0" presId="urn:microsoft.com/office/officeart/2016/7/layout/BasicProcessNew"/>
    <dgm:cxn modelId="{B92A2C61-8193-4FD5-AADC-8338BB3E9763}" type="presParOf" srcId="{8AD55B47-0745-478D-9C5C-0289591045E6}" destId="{3C1518F9-2BD9-496A-9BBC-36AF4B697CA3}" srcOrd="6" destOrd="0" presId="urn:microsoft.com/office/officeart/2016/7/layout/BasicProcessNew"/>
    <dgm:cxn modelId="{2C1C0295-CAA8-4381-8FCB-8AC3BBFFAA6D}" type="presParOf" srcId="{8AD55B47-0745-478D-9C5C-0289591045E6}" destId="{93C09138-3B9A-4218-A50B-23EAE0796443}" srcOrd="7" destOrd="0" presId="urn:microsoft.com/office/officeart/2016/7/layout/BasicProcessNew"/>
    <dgm:cxn modelId="{3D1D3E6F-6975-4A9C-8D7F-4EB08908AD34}" type="presParOf" srcId="{8AD55B47-0745-478D-9C5C-0289591045E6}" destId="{C1B21E68-38AC-442F-AC4E-242A0E6DC070}" srcOrd="8" destOrd="0" presId="urn:microsoft.com/office/officeart/2016/7/layout/BasicProcessNew"/>
    <dgm:cxn modelId="{96382FD2-01DE-4B48-94E6-A67571FE8EA2}" type="presParOf" srcId="{8AD55B47-0745-478D-9C5C-0289591045E6}" destId="{8DC31D6D-D5E7-4FEE-AD79-98DAD11746B8}" srcOrd="9" destOrd="0" presId="urn:microsoft.com/office/officeart/2016/7/layout/BasicProcessNew"/>
    <dgm:cxn modelId="{A174AF20-DA85-450E-A532-45247F9D1E47}" type="presParOf" srcId="{8AD55B47-0745-478D-9C5C-0289591045E6}" destId="{C40DEFE6-D4C8-45E2-9E55-016C5F0703F2}" srcOrd="10" destOrd="0" presId="urn:microsoft.com/office/officeart/2016/7/layout/BasicProcessNew"/>
    <dgm:cxn modelId="{01725C32-15D8-4C8E-B53C-F9A24CED5F00}" type="presParOf" srcId="{8AD55B47-0745-478D-9C5C-0289591045E6}" destId="{C8250D65-5162-46F4-B289-886B0E2D8F99}" srcOrd="11" destOrd="0" presId="urn:microsoft.com/office/officeart/2016/7/layout/BasicProcessNew"/>
    <dgm:cxn modelId="{393D9870-0B1E-4B11-9A8B-EFAAB221E4F9}" type="presParOf" srcId="{8AD55B47-0745-478D-9C5C-0289591045E6}" destId="{79A1BAF6-7428-433E-97FB-3B9AE719F0FB}" srcOrd="12" destOrd="0" presId="urn:microsoft.com/office/officeart/2016/7/layout/Basic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633CC6-4A0D-404F-AEFA-65EAA5BD42C0}">
      <dsp:nvSpPr>
        <dsp:cNvPr id="0" name=""/>
        <dsp:cNvSpPr/>
      </dsp:nvSpPr>
      <dsp:spPr>
        <a:xfrm>
          <a:off x="185608" y="71"/>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Tail Gate</a:t>
          </a:r>
          <a:endParaRPr lang="en-US" sz="1700" kern="1200"/>
        </a:p>
      </dsp:txBody>
      <dsp:txXfrm>
        <a:off x="185608" y="71"/>
        <a:ext cx="1567364" cy="940418"/>
      </dsp:txXfrm>
    </dsp:sp>
    <dsp:sp modelId="{7921C927-7FCE-4F2E-85F1-AE05FF55626A}">
      <dsp:nvSpPr>
        <dsp:cNvPr id="0" name=""/>
        <dsp:cNvSpPr/>
      </dsp:nvSpPr>
      <dsp:spPr>
        <a:xfrm>
          <a:off x="1909710" y="71"/>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Exhaust</a:t>
          </a:r>
          <a:endParaRPr lang="en-US" sz="1700" kern="1200"/>
        </a:p>
      </dsp:txBody>
      <dsp:txXfrm>
        <a:off x="1909710" y="71"/>
        <a:ext cx="1567364" cy="940418"/>
      </dsp:txXfrm>
    </dsp:sp>
    <dsp:sp modelId="{5AF19A9D-2F1A-49C4-B6C3-4B07DE531937}">
      <dsp:nvSpPr>
        <dsp:cNvPr id="0" name=""/>
        <dsp:cNvSpPr/>
      </dsp:nvSpPr>
      <dsp:spPr>
        <a:xfrm>
          <a:off x="3633811" y="71"/>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Bumper Crash Member</a:t>
          </a:r>
          <a:endParaRPr lang="en-US" sz="1700" kern="1200"/>
        </a:p>
      </dsp:txBody>
      <dsp:txXfrm>
        <a:off x="3633811" y="71"/>
        <a:ext cx="1567364" cy="940418"/>
      </dsp:txXfrm>
    </dsp:sp>
    <dsp:sp modelId="{21C3E609-D010-44BA-AE8C-5CFB798A4C32}">
      <dsp:nvSpPr>
        <dsp:cNvPr id="0" name=""/>
        <dsp:cNvSpPr/>
      </dsp:nvSpPr>
      <dsp:spPr>
        <a:xfrm>
          <a:off x="5357912" y="71"/>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Fuel Neck Filler</a:t>
          </a:r>
          <a:endParaRPr lang="en-US" sz="1700" kern="1200"/>
        </a:p>
      </dsp:txBody>
      <dsp:txXfrm>
        <a:off x="5357912" y="71"/>
        <a:ext cx="1567364" cy="940418"/>
      </dsp:txXfrm>
    </dsp:sp>
    <dsp:sp modelId="{CFC02FF0-3021-4822-9CE6-988AB4A310E3}">
      <dsp:nvSpPr>
        <dsp:cNvPr id="0" name=""/>
        <dsp:cNvSpPr/>
      </dsp:nvSpPr>
      <dsp:spPr>
        <a:xfrm>
          <a:off x="7082013" y="71"/>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Banjo Beam</a:t>
          </a:r>
          <a:endParaRPr lang="en-US" sz="1700" kern="1200"/>
        </a:p>
      </dsp:txBody>
      <dsp:txXfrm>
        <a:off x="7082013" y="71"/>
        <a:ext cx="1567364" cy="940418"/>
      </dsp:txXfrm>
    </dsp:sp>
    <dsp:sp modelId="{B8EC9F2B-BF4E-49BF-830D-A7AA482D1AC5}">
      <dsp:nvSpPr>
        <dsp:cNvPr id="0" name=""/>
        <dsp:cNvSpPr/>
      </dsp:nvSpPr>
      <dsp:spPr>
        <a:xfrm>
          <a:off x="8806115" y="71"/>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Front Door</a:t>
          </a:r>
          <a:endParaRPr lang="en-US" sz="1700" kern="1200"/>
        </a:p>
      </dsp:txBody>
      <dsp:txXfrm>
        <a:off x="8806115" y="71"/>
        <a:ext cx="1567364" cy="940418"/>
      </dsp:txXfrm>
    </dsp:sp>
    <dsp:sp modelId="{E4F63844-84F9-4D76-94EF-57CA09E73F1E}">
      <dsp:nvSpPr>
        <dsp:cNvPr id="0" name=""/>
        <dsp:cNvSpPr/>
      </dsp:nvSpPr>
      <dsp:spPr>
        <a:xfrm>
          <a:off x="185608" y="1097226"/>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Fendor Apron Assembly </a:t>
          </a:r>
          <a:endParaRPr lang="en-US" sz="1700" kern="1200"/>
        </a:p>
      </dsp:txBody>
      <dsp:txXfrm>
        <a:off x="185608" y="1097226"/>
        <a:ext cx="1567364" cy="940418"/>
      </dsp:txXfrm>
    </dsp:sp>
    <dsp:sp modelId="{627E474D-0A21-4D0B-9491-40B9108A22D8}">
      <dsp:nvSpPr>
        <dsp:cNvPr id="0" name=""/>
        <dsp:cNvSpPr/>
      </dsp:nvSpPr>
      <dsp:spPr>
        <a:xfrm>
          <a:off x="1909710" y="1097226"/>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Front Floor Assembly Cabin Assembly </a:t>
          </a:r>
          <a:endParaRPr lang="en-US" sz="1700" kern="1200"/>
        </a:p>
      </dsp:txBody>
      <dsp:txXfrm>
        <a:off x="1909710" y="1097226"/>
        <a:ext cx="1567364" cy="940418"/>
      </dsp:txXfrm>
    </dsp:sp>
    <dsp:sp modelId="{AFBF5514-5FA3-4B89-91AE-D192BEF57368}">
      <dsp:nvSpPr>
        <dsp:cNvPr id="0" name=""/>
        <dsp:cNvSpPr/>
      </dsp:nvSpPr>
      <dsp:spPr>
        <a:xfrm>
          <a:off x="3633811" y="1097226"/>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Cross Member</a:t>
          </a:r>
          <a:endParaRPr lang="en-US" sz="1700" kern="1200"/>
        </a:p>
      </dsp:txBody>
      <dsp:txXfrm>
        <a:off x="3633811" y="1097226"/>
        <a:ext cx="1567364" cy="940418"/>
      </dsp:txXfrm>
    </dsp:sp>
    <dsp:sp modelId="{CC3781B1-63DA-4DD7-95A5-7F1CEDDC466E}">
      <dsp:nvSpPr>
        <dsp:cNvPr id="0" name=""/>
        <dsp:cNvSpPr/>
      </dsp:nvSpPr>
      <dsp:spPr>
        <a:xfrm>
          <a:off x="5357912" y="1097226"/>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Cross Truck Beam </a:t>
          </a:r>
          <a:endParaRPr lang="en-US" sz="1700" kern="1200"/>
        </a:p>
      </dsp:txBody>
      <dsp:txXfrm>
        <a:off x="5357912" y="1097226"/>
        <a:ext cx="1567364" cy="940418"/>
      </dsp:txXfrm>
    </dsp:sp>
    <dsp:sp modelId="{48F62FA9-5C12-4578-84DF-CE14C3375E33}">
      <dsp:nvSpPr>
        <dsp:cNvPr id="0" name=""/>
        <dsp:cNvSpPr/>
      </dsp:nvSpPr>
      <dsp:spPr>
        <a:xfrm>
          <a:off x="7082013" y="1097226"/>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Fender Assembly </a:t>
          </a:r>
          <a:endParaRPr lang="en-US" sz="1700" kern="1200"/>
        </a:p>
      </dsp:txBody>
      <dsp:txXfrm>
        <a:off x="7082013" y="1097226"/>
        <a:ext cx="1567364" cy="940418"/>
      </dsp:txXfrm>
    </dsp:sp>
    <dsp:sp modelId="{4AF23030-FA16-4B47-9189-E5C87BF31F08}">
      <dsp:nvSpPr>
        <dsp:cNvPr id="0" name=""/>
        <dsp:cNvSpPr/>
      </dsp:nvSpPr>
      <dsp:spPr>
        <a:xfrm>
          <a:off x="8806115" y="1097226"/>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Fuel Tank</a:t>
          </a:r>
          <a:endParaRPr lang="en-US" sz="1700" kern="1200"/>
        </a:p>
      </dsp:txBody>
      <dsp:txXfrm>
        <a:off x="8806115" y="1097226"/>
        <a:ext cx="1567364" cy="940418"/>
      </dsp:txXfrm>
    </dsp:sp>
    <dsp:sp modelId="{332815AD-715E-4A04-90C2-C405F1BC5D93}">
      <dsp:nvSpPr>
        <dsp:cNvPr id="0" name=""/>
        <dsp:cNvSpPr/>
      </dsp:nvSpPr>
      <dsp:spPr>
        <a:xfrm>
          <a:off x="185608" y="2194382"/>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Hydraulic Tank</a:t>
          </a:r>
          <a:endParaRPr lang="en-US" sz="1700" kern="1200"/>
        </a:p>
      </dsp:txBody>
      <dsp:txXfrm>
        <a:off x="185608" y="2194382"/>
        <a:ext cx="1567364" cy="940418"/>
      </dsp:txXfrm>
    </dsp:sp>
    <dsp:sp modelId="{CD6818F3-DF20-4513-A2D4-26B346712144}">
      <dsp:nvSpPr>
        <dsp:cNvPr id="0" name=""/>
        <dsp:cNvSpPr/>
      </dsp:nvSpPr>
      <dsp:spPr>
        <a:xfrm>
          <a:off x="1909710" y="2194382"/>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Air Tank</a:t>
          </a:r>
          <a:endParaRPr lang="en-US" sz="1700" kern="1200"/>
        </a:p>
      </dsp:txBody>
      <dsp:txXfrm>
        <a:off x="1909710" y="2194382"/>
        <a:ext cx="1567364" cy="940418"/>
      </dsp:txXfrm>
    </dsp:sp>
    <dsp:sp modelId="{78E7841C-B49C-4EFB-BC4A-74C4A5196219}">
      <dsp:nvSpPr>
        <dsp:cNvPr id="0" name=""/>
        <dsp:cNvSpPr/>
      </dsp:nvSpPr>
      <dsp:spPr>
        <a:xfrm>
          <a:off x="3633811" y="2194382"/>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Bumper</a:t>
          </a:r>
          <a:endParaRPr lang="en-US" sz="1700" kern="1200"/>
        </a:p>
      </dsp:txBody>
      <dsp:txXfrm>
        <a:off x="3633811" y="2194382"/>
        <a:ext cx="1567364" cy="940418"/>
      </dsp:txXfrm>
    </dsp:sp>
    <dsp:sp modelId="{13E7ED23-84CB-499D-A082-16FD17370136}">
      <dsp:nvSpPr>
        <dsp:cNvPr id="0" name=""/>
        <dsp:cNvSpPr/>
      </dsp:nvSpPr>
      <dsp:spPr>
        <a:xfrm>
          <a:off x="5357912" y="2194382"/>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Fasteners </a:t>
          </a:r>
          <a:endParaRPr lang="en-US" sz="1700" kern="1200"/>
        </a:p>
      </dsp:txBody>
      <dsp:txXfrm>
        <a:off x="5357912" y="2194382"/>
        <a:ext cx="1567364" cy="940418"/>
      </dsp:txXfrm>
    </dsp:sp>
    <dsp:sp modelId="{6DFECDA6-811E-46B4-B26E-50F23EDB03CB}">
      <dsp:nvSpPr>
        <dsp:cNvPr id="0" name=""/>
        <dsp:cNvSpPr/>
      </dsp:nvSpPr>
      <dsp:spPr>
        <a:xfrm>
          <a:off x="7082013" y="2194382"/>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Body Assembly </a:t>
          </a:r>
          <a:endParaRPr lang="en-US" sz="1700" kern="1200"/>
        </a:p>
      </dsp:txBody>
      <dsp:txXfrm>
        <a:off x="7082013" y="2194382"/>
        <a:ext cx="1567364" cy="940418"/>
      </dsp:txXfrm>
    </dsp:sp>
    <dsp:sp modelId="{6C48B4B2-1114-4EBE-96B4-DE6A4D07566A}">
      <dsp:nvSpPr>
        <dsp:cNvPr id="0" name=""/>
        <dsp:cNvSpPr/>
      </dsp:nvSpPr>
      <dsp:spPr>
        <a:xfrm>
          <a:off x="8806115" y="2194382"/>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Tubes </a:t>
          </a:r>
          <a:endParaRPr lang="en-US" sz="1700" kern="1200"/>
        </a:p>
      </dsp:txBody>
      <dsp:txXfrm>
        <a:off x="8806115" y="2194382"/>
        <a:ext cx="1567364" cy="940418"/>
      </dsp:txXfrm>
    </dsp:sp>
    <dsp:sp modelId="{8141BB08-D157-4A75-8B34-4F9AC5AE6102}">
      <dsp:nvSpPr>
        <dsp:cNvPr id="0" name=""/>
        <dsp:cNvSpPr/>
      </dsp:nvSpPr>
      <dsp:spPr>
        <a:xfrm>
          <a:off x="185608" y="3291537"/>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Pulleys </a:t>
          </a:r>
          <a:endParaRPr lang="en-US" sz="1700" kern="1200"/>
        </a:p>
      </dsp:txBody>
      <dsp:txXfrm>
        <a:off x="185608" y="3291537"/>
        <a:ext cx="1567364" cy="940418"/>
      </dsp:txXfrm>
    </dsp:sp>
    <dsp:sp modelId="{D620E939-0BBE-4035-B5D5-D6D8BA0107DA}">
      <dsp:nvSpPr>
        <dsp:cNvPr id="0" name=""/>
        <dsp:cNvSpPr/>
      </dsp:nvSpPr>
      <dsp:spPr>
        <a:xfrm>
          <a:off x="1909710" y="3291537"/>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Long Body Assembly </a:t>
          </a:r>
          <a:endParaRPr lang="en-US" sz="1700" kern="1200"/>
        </a:p>
      </dsp:txBody>
      <dsp:txXfrm>
        <a:off x="1909710" y="3291537"/>
        <a:ext cx="1567364" cy="940418"/>
      </dsp:txXfrm>
    </dsp:sp>
    <dsp:sp modelId="{6BFC400A-F662-41E0-A254-E585CBF02340}">
      <dsp:nvSpPr>
        <dsp:cNvPr id="0" name=""/>
        <dsp:cNvSpPr/>
      </dsp:nvSpPr>
      <dsp:spPr>
        <a:xfrm>
          <a:off x="3633811" y="3291537"/>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Frame Assembly </a:t>
          </a:r>
          <a:endParaRPr lang="en-US" sz="1700" kern="1200"/>
        </a:p>
      </dsp:txBody>
      <dsp:txXfrm>
        <a:off x="3633811" y="3291537"/>
        <a:ext cx="1567364" cy="940418"/>
      </dsp:txXfrm>
    </dsp:sp>
    <dsp:sp modelId="{70AA2D36-929B-4ABF-8DAD-348020250F89}">
      <dsp:nvSpPr>
        <dsp:cNvPr id="0" name=""/>
        <dsp:cNvSpPr/>
      </dsp:nvSpPr>
      <dsp:spPr>
        <a:xfrm>
          <a:off x="5357912" y="3291537"/>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Rear Axle[</a:t>
          </a:r>
          <a:endParaRPr lang="en-US" sz="1700" kern="1200"/>
        </a:p>
      </dsp:txBody>
      <dsp:txXfrm>
        <a:off x="5357912" y="3291537"/>
        <a:ext cx="1567364" cy="940418"/>
      </dsp:txXfrm>
    </dsp:sp>
    <dsp:sp modelId="{3D4DAA1D-65FF-4581-9002-888C1FB4C952}">
      <dsp:nvSpPr>
        <dsp:cNvPr id="0" name=""/>
        <dsp:cNvSpPr/>
      </dsp:nvSpPr>
      <dsp:spPr>
        <a:xfrm>
          <a:off x="7082013" y="3291537"/>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Cross Bar Beams </a:t>
          </a:r>
          <a:endParaRPr lang="en-US" sz="1700" kern="1200"/>
        </a:p>
      </dsp:txBody>
      <dsp:txXfrm>
        <a:off x="7082013" y="3291537"/>
        <a:ext cx="1567364" cy="940418"/>
      </dsp:txXfrm>
    </dsp:sp>
    <dsp:sp modelId="{6A9AF827-D81B-40E7-A232-5F2BAC3DB99D}">
      <dsp:nvSpPr>
        <dsp:cNvPr id="0" name=""/>
        <dsp:cNvSpPr/>
      </dsp:nvSpPr>
      <dsp:spPr>
        <a:xfrm>
          <a:off x="8806115" y="3291537"/>
          <a:ext cx="1567364" cy="94041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Rear Doors</a:t>
          </a:r>
          <a:endParaRPr lang="en-US" sz="1700" kern="1200" dirty="0"/>
        </a:p>
      </dsp:txBody>
      <dsp:txXfrm>
        <a:off x="8806115" y="3291537"/>
        <a:ext cx="1567364" cy="9404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992C51-E323-401B-8E42-C8D7E5723748}">
      <dsp:nvSpPr>
        <dsp:cNvPr id="0" name=""/>
        <dsp:cNvSpPr/>
      </dsp:nvSpPr>
      <dsp:spPr>
        <a:xfrm>
          <a:off x="0" y="0"/>
          <a:ext cx="6562343" cy="5615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JBM CLIENTS</a:t>
          </a:r>
        </a:p>
      </dsp:txBody>
      <dsp:txXfrm>
        <a:off x="27415" y="27415"/>
        <a:ext cx="6507513" cy="506769"/>
      </dsp:txXfrm>
    </dsp:sp>
    <dsp:sp modelId="{9CA4E7E9-595F-4ED8-A921-441048E8CCBF}">
      <dsp:nvSpPr>
        <dsp:cNvPr id="0" name=""/>
        <dsp:cNvSpPr/>
      </dsp:nvSpPr>
      <dsp:spPr>
        <a:xfrm>
          <a:off x="0" y="567743"/>
          <a:ext cx="6562343" cy="5266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8354" tIns="30480" rIns="170688" bIns="30480" numCol="1" spcCol="1270" anchor="t" anchorCtr="0">
          <a:noAutofit/>
        </a:bodyPr>
        <a:lstStyle/>
        <a:p>
          <a:pPr marL="171450" lvl="1" indent="-171450" algn="l" defTabSz="844550">
            <a:lnSpc>
              <a:spcPct val="90000"/>
            </a:lnSpc>
            <a:spcBef>
              <a:spcPct val="0"/>
            </a:spcBef>
            <a:spcAft>
              <a:spcPct val="20000"/>
            </a:spcAft>
            <a:buFont typeface="Wingdings" panose="05000000000000000000" pitchFamily="2" charset="2"/>
            <a:buChar char="§"/>
          </a:pPr>
          <a:r>
            <a:rPr lang="en-IN" sz="1900" b="0" i="0" kern="1200" dirty="0">
              <a:latin typeface="Times New Roman" panose="02020603050405020304" pitchFamily="18" charset="0"/>
              <a:cs typeface="Times New Roman" panose="02020603050405020304" pitchFamily="18" charset="0"/>
            </a:rPr>
            <a:t>Ashok Leyland,</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latin typeface="Times New Roman" panose="02020603050405020304" pitchFamily="18" charset="0"/>
              <a:cs typeface="Times New Roman" panose="02020603050405020304" pitchFamily="18" charset="0"/>
            </a:rPr>
            <a:t>Bajaj Auto Ltd</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a:latin typeface="Times New Roman" panose="02020603050405020304" pitchFamily="18" charset="0"/>
              <a:cs typeface="Times New Roman" panose="02020603050405020304" pitchFamily="18" charset="0"/>
            </a:rPr>
            <a:t>Fiat</a:t>
          </a:r>
          <a:endParaRPr lang="en-US" sz="1900" kern="120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latin typeface="Times New Roman" panose="02020603050405020304" pitchFamily="18" charset="0"/>
              <a:cs typeface="Times New Roman" panose="02020603050405020304" pitchFamily="18" charset="0"/>
            </a:rPr>
            <a:t>Ford</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latin typeface="Times New Roman" panose="02020603050405020304" pitchFamily="18" charset="0"/>
              <a:cs typeface="Times New Roman" panose="02020603050405020304" pitchFamily="18" charset="0"/>
            </a:rPr>
            <a:t>General Motors Corporation</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latin typeface="Times New Roman" panose="02020603050405020304" pitchFamily="18" charset="0"/>
              <a:cs typeface="Times New Roman" panose="02020603050405020304" pitchFamily="18" charset="0"/>
            </a:rPr>
            <a:t>Honda</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latin typeface="Times New Roman" panose="02020603050405020304" pitchFamily="18" charset="0"/>
              <a:cs typeface="Times New Roman" panose="02020603050405020304" pitchFamily="18" charset="0"/>
            </a:rPr>
            <a:t>Hero</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latin typeface="Times New Roman" panose="02020603050405020304" pitchFamily="18" charset="0"/>
              <a:cs typeface="Times New Roman" panose="02020603050405020304" pitchFamily="18" charset="0"/>
            </a:rPr>
            <a:t>JCB</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latin typeface="Times New Roman" panose="02020603050405020304" pitchFamily="18" charset="0"/>
              <a:cs typeface="Times New Roman" panose="02020603050405020304" pitchFamily="18" charset="0"/>
            </a:rPr>
            <a:t>Mahindra</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latin typeface="Times New Roman" panose="02020603050405020304" pitchFamily="18" charset="0"/>
              <a:cs typeface="Times New Roman" panose="02020603050405020304" pitchFamily="18" charset="0"/>
            </a:rPr>
            <a:t>Maruti Suzuki</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latin typeface="Times New Roman" panose="02020603050405020304" pitchFamily="18" charset="0"/>
              <a:cs typeface="Times New Roman" panose="02020603050405020304" pitchFamily="18" charset="0"/>
            </a:rPr>
            <a:t>Renault</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solidFill>
                <a:srgbClr val="1E223C"/>
              </a:solidFill>
              <a:latin typeface="Times New Roman" panose="02020603050405020304" pitchFamily="18" charset="0"/>
              <a:ea typeface="+mn-ea"/>
              <a:cs typeface="Times New Roman" panose="02020603050405020304" pitchFamily="18" charset="0"/>
            </a:rPr>
            <a:t>Nissan</a:t>
          </a:r>
          <a:endParaRPr lang="en-US" sz="1900" kern="1200" dirty="0">
            <a:latin typeface="Times New Roman" panose="02020603050405020304" pitchFamily="18" charset="0"/>
            <a:cs typeface="Times New Roman" panose="02020603050405020304" pitchFamily="18" charset="0"/>
          </a:endParaRP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solidFill>
                <a:srgbClr val="1E223C"/>
              </a:solidFill>
              <a:latin typeface="Times New Roman" panose="02020603050405020304" pitchFamily="18" charset="0"/>
              <a:ea typeface="+mn-ea"/>
              <a:cs typeface="Times New Roman" panose="02020603050405020304" pitchFamily="18" charset="0"/>
            </a:rPr>
            <a:t>TATA</a:t>
          </a: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solidFill>
                <a:srgbClr val="1E223C"/>
              </a:solidFill>
              <a:latin typeface="Times New Roman" panose="02020603050405020304" pitchFamily="18" charset="0"/>
              <a:ea typeface="+mn-ea"/>
              <a:cs typeface="Times New Roman" panose="02020603050405020304" pitchFamily="18" charset="0"/>
            </a:rPr>
            <a:t>Toyota</a:t>
          </a: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solidFill>
                <a:srgbClr val="1E223C"/>
              </a:solidFill>
              <a:latin typeface="Times New Roman" panose="02020603050405020304" pitchFamily="18" charset="0"/>
              <a:ea typeface="+mn-ea"/>
              <a:cs typeface="Times New Roman" panose="02020603050405020304" pitchFamily="18" charset="0"/>
            </a:rPr>
            <a:t>TVS</a:t>
          </a: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solidFill>
                <a:srgbClr val="1E223C"/>
              </a:solidFill>
              <a:latin typeface="Times New Roman" panose="02020603050405020304" pitchFamily="18" charset="0"/>
              <a:ea typeface="+mn-ea"/>
              <a:cs typeface="Times New Roman" panose="02020603050405020304" pitchFamily="18" charset="0"/>
            </a:rPr>
            <a:t>Volvo-Eicher</a:t>
          </a:r>
        </a:p>
        <a:p>
          <a:pPr marL="171450" lvl="1" indent="-171450" algn="l" defTabSz="844550">
            <a:lnSpc>
              <a:spcPct val="90000"/>
            </a:lnSpc>
            <a:spcBef>
              <a:spcPct val="0"/>
            </a:spcBef>
            <a:spcAft>
              <a:spcPct val="20000"/>
            </a:spcAft>
            <a:buFont typeface="Wingdings" panose="05000000000000000000" pitchFamily="2" charset="2"/>
            <a:buChar char="§"/>
          </a:pPr>
          <a:r>
            <a:rPr lang="en-IN" sz="1900" kern="1200" dirty="0">
              <a:solidFill>
                <a:srgbClr val="1E223C"/>
              </a:solidFill>
              <a:latin typeface="Times New Roman" panose="02020603050405020304" pitchFamily="18" charset="0"/>
              <a:ea typeface="+mn-ea"/>
              <a:cs typeface="Times New Roman" panose="02020603050405020304" pitchFamily="18" charset="0"/>
            </a:rPr>
            <a:t>Volkswagen and many more</a:t>
          </a:r>
          <a:r>
            <a:rPr lang="en-IN" sz="1900" kern="1200" dirty="0">
              <a:solidFill>
                <a:srgbClr val="1E223C"/>
              </a:solidFill>
              <a:latin typeface="proxima-nova"/>
              <a:ea typeface="+mn-ea"/>
              <a:cs typeface="+mn-cs"/>
            </a:rPr>
            <a:t>.</a:t>
          </a:r>
          <a:endParaRPr lang="en-IN" sz="1900" kern="1200" dirty="0">
            <a:solidFill>
              <a:schemeClr val="tx1">
                <a:lumMod val="85000"/>
                <a:lumOff val="15000"/>
              </a:schemeClr>
            </a:solidFill>
            <a:latin typeface="+mn-lt"/>
            <a:ea typeface="+mn-ea"/>
            <a:cs typeface="+mn-cs"/>
          </a:endParaRPr>
        </a:p>
      </dsp:txBody>
      <dsp:txXfrm>
        <a:off x="0" y="567743"/>
        <a:ext cx="6562343" cy="52660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684A1-D731-4399-A2D4-6440CAF04A8D}">
      <dsp:nvSpPr>
        <dsp:cNvPr id="0" name=""/>
        <dsp:cNvSpPr/>
      </dsp:nvSpPr>
      <dsp:spPr>
        <a:xfrm>
          <a:off x="4797" y="0"/>
          <a:ext cx="2457074" cy="129377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355850">
            <a:lnSpc>
              <a:spcPct val="90000"/>
            </a:lnSpc>
            <a:spcBef>
              <a:spcPct val="0"/>
            </a:spcBef>
            <a:spcAft>
              <a:spcPct val="35000"/>
            </a:spcAft>
            <a:buNone/>
          </a:pPr>
          <a:r>
            <a:rPr lang="en-US" sz="5300" kern="1200" dirty="0"/>
            <a:t>Week 1</a:t>
          </a:r>
        </a:p>
      </dsp:txBody>
      <dsp:txXfrm>
        <a:off x="4797" y="0"/>
        <a:ext cx="2457074" cy="1293779"/>
      </dsp:txXfrm>
    </dsp:sp>
    <dsp:sp modelId="{E57A4272-1E30-4BB1-9A56-3E98F6779374}">
      <dsp:nvSpPr>
        <dsp:cNvPr id="0" name=""/>
        <dsp:cNvSpPr/>
      </dsp:nvSpPr>
      <dsp:spPr>
        <a:xfrm>
          <a:off x="2497546" y="525389"/>
          <a:ext cx="368561" cy="243000"/>
        </a:xfrm>
        <a:prstGeom prst="rightArrow">
          <a:avLst>
            <a:gd name="adj1" fmla="val 50000"/>
            <a:gd name="adj2" fmla="val 50000"/>
          </a:avLst>
        </a:prstGeom>
        <a:solidFill>
          <a:schemeClr val="accent2">
            <a:hueOff val="-557260"/>
            <a:satOff val="-2213"/>
            <a:lumOff val="140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4FA656-3C02-4C34-B6BE-D00155F3F95A}">
      <dsp:nvSpPr>
        <dsp:cNvPr id="0" name=""/>
        <dsp:cNvSpPr/>
      </dsp:nvSpPr>
      <dsp:spPr>
        <a:xfrm>
          <a:off x="2901782" y="0"/>
          <a:ext cx="2457074" cy="1293779"/>
        </a:xfrm>
        <a:prstGeom prst="rect">
          <a:avLst/>
        </a:prstGeom>
        <a:solidFill>
          <a:schemeClr val="accent2">
            <a:hueOff val="-1114520"/>
            <a:satOff val="-4426"/>
            <a:lumOff val="281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355850">
            <a:lnSpc>
              <a:spcPct val="90000"/>
            </a:lnSpc>
            <a:spcBef>
              <a:spcPct val="0"/>
            </a:spcBef>
            <a:spcAft>
              <a:spcPct val="35000"/>
            </a:spcAft>
            <a:buNone/>
          </a:pPr>
          <a:r>
            <a:rPr lang="en-US" sz="5300" kern="1200" dirty="0"/>
            <a:t>Week 2</a:t>
          </a:r>
        </a:p>
      </dsp:txBody>
      <dsp:txXfrm>
        <a:off x="2901782" y="0"/>
        <a:ext cx="2457074" cy="1293779"/>
      </dsp:txXfrm>
    </dsp:sp>
    <dsp:sp modelId="{3C1518F9-2BD9-496A-9BBC-36AF4B697CA3}">
      <dsp:nvSpPr>
        <dsp:cNvPr id="0" name=""/>
        <dsp:cNvSpPr/>
      </dsp:nvSpPr>
      <dsp:spPr>
        <a:xfrm>
          <a:off x="5394532" y="525389"/>
          <a:ext cx="368561" cy="243000"/>
        </a:xfrm>
        <a:prstGeom prst="rightArrow">
          <a:avLst>
            <a:gd name="adj1" fmla="val 50000"/>
            <a:gd name="adj2" fmla="val 50000"/>
          </a:avLst>
        </a:prstGeom>
        <a:solidFill>
          <a:schemeClr val="accent2">
            <a:hueOff val="-1671780"/>
            <a:satOff val="-6640"/>
            <a:lumOff val="421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B21E68-38AC-442F-AC4E-242A0E6DC070}">
      <dsp:nvSpPr>
        <dsp:cNvPr id="0" name=""/>
        <dsp:cNvSpPr/>
      </dsp:nvSpPr>
      <dsp:spPr>
        <a:xfrm>
          <a:off x="5798768" y="0"/>
          <a:ext cx="2457074" cy="1293779"/>
        </a:xfrm>
        <a:prstGeom prst="rect">
          <a:avLst/>
        </a:prstGeom>
        <a:solidFill>
          <a:schemeClr val="accent2">
            <a:hueOff val="-2229041"/>
            <a:satOff val="-8853"/>
            <a:lumOff val="562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355850">
            <a:lnSpc>
              <a:spcPct val="90000"/>
            </a:lnSpc>
            <a:spcBef>
              <a:spcPct val="0"/>
            </a:spcBef>
            <a:spcAft>
              <a:spcPct val="35000"/>
            </a:spcAft>
            <a:buNone/>
          </a:pPr>
          <a:r>
            <a:rPr lang="en-US" sz="5300" kern="1200"/>
            <a:t>Week 3</a:t>
          </a:r>
        </a:p>
      </dsp:txBody>
      <dsp:txXfrm>
        <a:off x="5798768" y="0"/>
        <a:ext cx="2457074" cy="1293779"/>
      </dsp:txXfrm>
    </dsp:sp>
    <dsp:sp modelId="{C40DEFE6-D4C8-45E2-9E55-016C5F0703F2}">
      <dsp:nvSpPr>
        <dsp:cNvPr id="0" name=""/>
        <dsp:cNvSpPr/>
      </dsp:nvSpPr>
      <dsp:spPr>
        <a:xfrm>
          <a:off x="8291518" y="525389"/>
          <a:ext cx="368561" cy="243000"/>
        </a:xfrm>
        <a:prstGeom prst="rightArrow">
          <a:avLst>
            <a:gd name="adj1" fmla="val 50000"/>
            <a:gd name="adj2" fmla="val 50000"/>
          </a:avLst>
        </a:prstGeom>
        <a:solidFill>
          <a:schemeClr val="accent2">
            <a:hueOff val="-2786301"/>
            <a:satOff val="-11066"/>
            <a:lumOff val="70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A1BAF6-7428-433E-97FB-3B9AE719F0FB}">
      <dsp:nvSpPr>
        <dsp:cNvPr id="0" name=""/>
        <dsp:cNvSpPr/>
      </dsp:nvSpPr>
      <dsp:spPr>
        <a:xfrm>
          <a:off x="8695754" y="0"/>
          <a:ext cx="2457074" cy="1293779"/>
        </a:xfrm>
        <a:prstGeom prst="rect">
          <a:avLst/>
        </a:prstGeom>
        <a:solidFill>
          <a:schemeClr val="accent2">
            <a:hueOff val="-3343561"/>
            <a:satOff val="-13279"/>
            <a:lumOff val="843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355850">
            <a:lnSpc>
              <a:spcPct val="90000"/>
            </a:lnSpc>
            <a:spcBef>
              <a:spcPct val="0"/>
            </a:spcBef>
            <a:spcAft>
              <a:spcPct val="35000"/>
            </a:spcAft>
            <a:buNone/>
          </a:pPr>
          <a:r>
            <a:rPr lang="en-US" sz="5300" kern="1200" dirty="0"/>
            <a:t>Week 4</a:t>
          </a:r>
        </a:p>
      </dsp:txBody>
      <dsp:txXfrm>
        <a:off x="8695754" y="0"/>
        <a:ext cx="2457074" cy="129377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AEA38-0A42-4F3C-A138-D9EA00282201}" type="datetimeFigureOut">
              <a:rPr lang="en-IN" smtClean="0"/>
              <a:pPr/>
              <a:t>25-09-2023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68FB9-A7F1-4552-84D6-43BB65A2D13F}" type="slidenum">
              <a:rPr lang="en-IN" smtClean="0"/>
              <a:pPr/>
              <a:t>‹#›</a:t>
            </a:fld>
            <a:endParaRPr lang="en-IN"/>
          </a:p>
        </p:txBody>
      </p:sp>
    </p:spTree>
    <p:extLst>
      <p:ext uri="{BB962C8B-B14F-4D97-AF65-F5344CB8AC3E}">
        <p14:creationId xmlns:p14="http://schemas.microsoft.com/office/powerpoint/2010/main" val="2983480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568FB9-A7F1-4552-84D6-43BB65A2D13F}" type="slidenum">
              <a:rPr lang="en-IN" smtClean="0"/>
              <a:pPr/>
              <a:t>4</a:t>
            </a:fld>
            <a:endParaRPr lang="en-IN"/>
          </a:p>
        </p:txBody>
      </p:sp>
    </p:spTree>
    <p:extLst>
      <p:ext uri="{BB962C8B-B14F-4D97-AF65-F5344CB8AC3E}">
        <p14:creationId xmlns:p14="http://schemas.microsoft.com/office/powerpoint/2010/main" val="1044883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defTabSz="912879"/>
            <a:fld id="{556F70C9-6EFC-4BF2-B9AA-4A3832B28DB9}" type="slidenum">
              <a:rPr lang="en-US" altLang="en-US" smtClean="0">
                <a:latin typeface="Arial" pitchFamily="34" charset="0"/>
              </a:rPr>
              <a:pPr defTabSz="912879"/>
              <a:t>24</a:t>
            </a:fld>
            <a:endParaRPr lang="en-US" altLang="en-US" dirty="0">
              <a:latin typeface="Arial" pitchFamily="3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tLang="en-US" dirty="0">
              <a:latin typeface="Arial" pitchFamily="34" charset="0"/>
            </a:endParaRPr>
          </a:p>
        </p:txBody>
      </p:sp>
    </p:spTree>
    <p:extLst>
      <p:ext uri="{BB962C8B-B14F-4D97-AF65-F5344CB8AC3E}">
        <p14:creationId xmlns:p14="http://schemas.microsoft.com/office/powerpoint/2010/main" val="188303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F568FB9-A7F1-4552-84D6-43BB65A2D13F}" type="slidenum">
              <a:rPr lang="en-IN" smtClean="0"/>
              <a:pPr/>
              <a:t>38</a:t>
            </a:fld>
            <a:endParaRPr lang="en-IN" dirty="0"/>
          </a:p>
        </p:txBody>
      </p:sp>
    </p:spTree>
    <p:extLst>
      <p:ext uri="{BB962C8B-B14F-4D97-AF65-F5344CB8AC3E}">
        <p14:creationId xmlns:p14="http://schemas.microsoft.com/office/powerpoint/2010/main" val="613387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5D996B-1D73-490F-8D15-B56FF3A37CAF}" type="datetime1">
              <a:rPr lang="en-IN" smtClean="0"/>
              <a:pPr/>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400005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3D929E-A905-4590-9A41-1A781C3AD86B}" type="datetime1">
              <a:rPr lang="en-IN" smtClean="0"/>
              <a:pPr/>
              <a:t>25-09-2023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34668846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3D929E-A905-4590-9A41-1A781C3AD86B}" type="datetime1">
              <a:rPr lang="en-IN" smtClean="0"/>
              <a:pPr/>
              <a:t>25-09-2023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289490407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3D929E-A905-4590-9A41-1A781C3AD86B}" type="datetime1">
              <a:rPr lang="en-IN" smtClean="0"/>
              <a:pPr/>
              <a:t>25-09-2023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9E210A-5164-42C3-AE1F-F23C0BE54F5A}" type="slidenum">
              <a:rPr lang="en-IN" smtClean="0"/>
              <a:pPr/>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8217035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3D929E-A905-4590-9A41-1A781C3AD86B}" type="datetime1">
              <a:rPr lang="en-IN" smtClean="0"/>
              <a:pPr/>
              <a:t>25-09-2023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281393419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3D929E-A905-4590-9A41-1A781C3AD86B}" type="datetime1">
              <a:rPr lang="en-IN" smtClean="0"/>
              <a:pPr/>
              <a:t>25-09-2023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60334672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F3D929E-A905-4590-9A41-1A781C3AD86B}" type="datetime1">
              <a:rPr lang="en-IN" smtClean="0"/>
              <a:pPr/>
              <a:t>25-09-2023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418481384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3D929E-A905-4590-9A41-1A781C3AD86B}" type="datetime1">
              <a:rPr lang="en-IN" smtClean="0"/>
              <a:pPr/>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181472728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3D929E-A905-4590-9A41-1A781C3AD86B}" type="datetime1">
              <a:rPr lang="en-IN" smtClean="0"/>
              <a:pPr/>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18742913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B4A185-6CA3-4B90-B071-784998567D8A}" type="datetime1">
              <a:rPr lang="en-IN" smtClean="0"/>
              <a:pPr/>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1974113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546F3F-3DCA-4159-98D2-AA8DD6ED24A6}" type="datetime1">
              <a:rPr lang="en-IN" smtClean="0"/>
              <a:pPr/>
              <a:t>25-09-2023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124103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3D929E-A905-4590-9A41-1A781C3AD86B}" type="datetime1">
              <a:rPr lang="en-IN" smtClean="0"/>
              <a:pPr/>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419281360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7169AE-7F55-4BAB-B79A-E8B5BDFED340}" type="datetime1">
              <a:rPr lang="en-IN" smtClean="0"/>
              <a:pPr/>
              <a:t>25-09-2023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3590904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3D929E-A905-4590-9A41-1A781C3AD86B}" type="datetime1">
              <a:rPr lang="en-IN" smtClean="0"/>
              <a:pPr/>
              <a:t>25-09-2023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242593517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D929E-A905-4590-9A41-1A781C3AD86B}" type="datetime1">
              <a:rPr lang="en-IN" smtClean="0"/>
              <a:pPr/>
              <a:t>25-09-2023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182401748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A882C8-B2C1-42D2-B460-9688EDFAD3C1}" type="datetime1">
              <a:rPr lang="en-IN" smtClean="0"/>
              <a:pPr/>
              <a:t>25-09-2023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3088245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21F65867-F95C-4CCC-9606-7BA8F0520964}" type="datetime1">
              <a:rPr lang="en-IN" smtClean="0"/>
              <a:pPr/>
              <a:t>25-09-2023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3845057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3D929E-A905-4590-9A41-1A781C3AD86B}" type="datetime1">
              <a:rPr lang="en-IN" smtClean="0"/>
              <a:pPr/>
              <a:t>25-09-2023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334573481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B1E5895-4456-41E2-B858-6073D8DC69C4}" type="datetime1">
              <a:rPr lang="en-IN" smtClean="0"/>
              <a:pPr/>
              <a:t>25-09-2023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99E210A-5164-42C3-AE1F-F23C0BE54F5A}" type="slidenum">
              <a:rPr lang="en-IN" smtClean="0"/>
              <a:pPr/>
              <a:t>‹#›</a:t>
            </a:fld>
            <a:endParaRPr lang="en-IN"/>
          </a:p>
        </p:txBody>
      </p:sp>
    </p:spTree>
    <p:extLst>
      <p:ext uri="{BB962C8B-B14F-4D97-AF65-F5344CB8AC3E}">
        <p14:creationId xmlns:p14="http://schemas.microsoft.com/office/powerpoint/2010/main" val="668694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1">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3F3D929E-A905-4590-9A41-1A781C3AD86B}" type="datetime1">
              <a:rPr lang="en-IN" smtClean="0"/>
              <a:pPr/>
              <a:t>25-09-2023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99E210A-5164-42C3-AE1F-F23C0BE54F5A}" type="slidenum">
              <a:rPr lang="en-IN" smtClean="0"/>
              <a:pPr/>
              <a:t>‹#›</a:t>
            </a:fld>
            <a:endParaRPr lang="en-IN"/>
          </a:p>
        </p:txBody>
      </p:sp>
    </p:spTree>
    <p:extLst>
      <p:ext uri="{BB962C8B-B14F-4D97-AF65-F5344CB8AC3E}">
        <p14:creationId xmlns:p14="http://schemas.microsoft.com/office/powerpoint/2010/main" val="4071895745"/>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4" Type="http://schemas.openxmlformats.org/officeDocument/2006/relationships/image" Target="../media/image39.jfi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www.irjet.net/archives/V7/i7/IRJET-V7I7479.2020" TargetMode="External"/><Relationship Id="rId2" Type="http://schemas.openxmlformats.org/officeDocument/2006/relationships/hyperlink" Target="http://www.proquest.compubidlinkhandler/sng/pubtitle/IOP+Conference+Series.+Earth+and+Environmental+Science/$N/4998669/PagePdf/2607343508/fulltextPDF/5C1D9927EB754B81PQ"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diagramLayout" Target="../diagrams/layout2.xml"/><Relationship Id="rId7" Type="http://schemas.openxmlformats.org/officeDocument/2006/relationships/image" Target="../media/image16.jp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openxmlformats.org/officeDocument/2006/relationships/image" Target="../media/image20.jpg"/><Relationship Id="rId5" Type="http://schemas.openxmlformats.org/officeDocument/2006/relationships/diagramColors" Target="../diagrams/colors2.xml"/><Relationship Id="rId10" Type="http://schemas.openxmlformats.org/officeDocument/2006/relationships/image" Target="../media/image19.jpg"/><Relationship Id="rId4" Type="http://schemas.openxmlformats.org/officeDocument/2006/relationships/diagramQuickStyle" Target="../diagrams/quickStyle2.xml"/><Relationship Id="rId9"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635121-538D-CC77-1FDB-5FC63FA229F1}"/>
              </a:ext>
            </a:extLst>
          </p:cNvPr>
          <p:cNvSpPr>
            <a:spLocks noGrp="1"/>
          </p:cNvSpPr>
          <p:nvPr>
            <p:ph type="sldNum" sz="quarter" idx="12"/>
          </p:nvPr>
        </p:nvSpPr>
        <p:spPr/>
        <p:txBody>
          <a:bodyPr/>
          <a:lstStyle/>
          <a:p>
            <a:fld id="{699E210A-5164-42C3-AE1F-F23C0BE54F5A}" type="slidenum">
              <a:rPr lang="en-IN" smtClean="0"/>
              <a:pPr/>
              <a:t>1</a:t>
            </a:fld>
            <a:endParaRPr lang="en-IN"/>
          </a:p>
        </p:txBody>
      </p:sp>
      <p:sp>
        <p:nvSpPr>
          <p:cNvPr id="3" name="Title 10">
            <a:extLst>
              <a:ext uri="{FF2B5EF4-FFF2-40B4-BE49-F238E27FC236}">
                <a16:creationId xmlns:a16="http://schemas.microsoft.com/office/drawing/2014/main" id="{5E141861-AC59-7A04-60F7-D43E5256DBA9}"/>
              </a:ext>
            </a:extLst>
          </p:cNvPr>
          <p:cNvSpPr txBox="1">
            <a:spLocks/>
          </p:cNvSpPr>
          <p:nvPr/>
        </p:nvSpPr>
        <p:spPr>
          <a:xfrm>
            <a:off x="2251711" y="154005"/>
            <a:ext cx="8096251" cy="1963484"/>
          </a:xfrm>
          <a:prstGeom prst="rect">
            <a:avLst/>
          </a:prstGeom>
        </p:spPr>
        <p:txBody>
          <a:bodyPr>
            <a:normAutofit fontScale="97500" lnSpcReduction="10000"/>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fontAlgn="base">
              <a:spcAft>
                <a:spcPct val="0"/>
              </a:spcAft>
              <a:tabLst>
                <a:tab pos="5486400" algn="r"/>
              </a:tabLst>
            </a:pPr>
            <a:r>
              <a:rPr lang="en-US" sz="2000" dirty="0">
                <a:latin typeface="Times New Roman" pitchFamily="18" charset="0"/>
                <a:ea typeface="Times New Roman" pitchFamily="18" charset="0"/>
                <a:cs typeface="Times New Roman" pitchFamily="18" charset="0"/>
              </a:rPr>
              <a:t>║Jai Sri </a:t>
            </a:r>
            <a:r>
              <a:rPr lang="en-US" sz="2000" dirty="0" err="1">
                <a:latin typeface="Times New Roman" pitchFamily="18" charset="0"/>
                <a:ea typeface="Times New Roman" pitchFamily="18" charset="0"/>
                <a:cs typeface="Times New Roman" pitchFamily="18" charset="0"/>
              </a:rPr>
              <a:t>Gurudev</a:t>
            </a:r>
            <a:r>
              <a:rPr lang="en-US" sz="2000" dirty="0">
                <a:latin typeface="Times New Roman" pitchFamily="18" charset="0"/>
                <a:ea typeface="Times New Roman" pitchFamily="18" charset="0"/>
                <a:cs typeface="Times New Roman" pitchFamily="18" charset="0"/>
              </a:rPr>
              <a:t>║</a:t>
            </a:r>
            <a:br>
              <a:rPr lang="en-US" sz="1800" dirty="0">
                <a:latin typeface="Times New Roman" pitchFamily="18" charset="0"/>
                <a:cs typeface="Times New Roman" pitchFamily="18" charset="0"/>
              </a:rPr>
            </a:br>
            <a:r>
              <a:rPr lang="en-US" sz="2000" dirty="0">
                <a:latin typeface="Times New Roman" pitchFamily="18" charset="0"/>
                <a:ea typeface="Times New Roman" pitchFamily="18" charset="0"/>
                <a:cs typeface="Times New Roman" pitchFamily="18" charset="0"/>
              </a:rPr>
              <a:t>Sri </a:t>
            </a:r>
            <a:r>
              <a:rPr lang="en-US" sz="2000" dirty="0" err="1">
                <a:latin typeface="Times New Roman" pitchFamily="18" charset="0"/>
                <a:ea typeface="Times New Roman" pitchFamily="18" charset="0"/>
                <a:cs typeface="Times New Roman" pitchFamily="18" charset="0"/>
              </a:rPr>
              <a:t>AdichunchanagiriShikshana</a:t>
            </a:r>
            <a:r>
              <a:rPr lang="en-US" sz="2000" dirty="0">
                <a:latin typeface="Times New Roman" pitchFamily="18" charset="0"/>
                <a:ea typeface="Times New Roman" pitchFamily="18" charset="0"/>
                <a:cs typeface="Times New Roman" pitchFamily="18" charset="0"/>
              </a:rPr>
              <a:t> Trust (R)</a:t>
            </a:r>
            <a:br>
              <a:rPr lang="en-US" sz="1800" dirty="0">
                <a:latin typeface="Times New Roman" pitchFamily="18" charset="0"/>
                <a:cs typeface="Times New Roman" pitchFamily="18" charset="0"/>
              </a:rPr>
            </a:br>
            <a:r>
              <a:rPr lang="en-US" sz="1800" dirty="0">
                <a:latin typeface="Times New Roman" pitchFamily="18" charset="0"/>
                <a:cs typeface="Times New Roman" pitchFamily="18" charset="0"/>
              </a:rPr>
              <a:t>  </a:t>
            </a:r>
            <a:r>
              <a:rPr lang="en-US" sz="4000" dirty="0">
                <a:latin typeface="Times New Roman" pitchFamily="18" charset="0"/>
                <a:ea typeface="Times New Roman" pitchFamily="18" charset="0"/>
                <a:cs typeface="Times New Roman" pitchFamily="18" charset="0"/>
              </a:rPr>
              <a:t>S J B INSTITUTE OF TECHNOLOGY</a:t>
            </a:r>
            <a:br>
              <a:rPr lang="en-US" sz="1800" dirty="0">
                <a:latin typeface="Times New Roman" pitchFamily="18" charset="0"/>
                <a:cs typeface="Times New Roman" pitchFamily="18" charset="0"/>
              </a:rPr>
            </a:br>
            <a:r>
              <a:rPr lang="en-US" sz="2000" dirty="0">
                <a:latin typeface="Times New Roman" pitchFamily="18" charset="0"/>
                <a:ea typeface="Times New Roman" pitchFamily="18" charset="0"/>
                <a:cs typeface="Times New Roman" pitchFamily="18" charset="0"/>
              </a:rPr>
              <a:t>BGS Health &amp; Education City, Kengeri, Bangalore – 60</a:t>
            </a:r>
            <a:r>
              <a:rPr lang="en-US" sz="2000" dirty="0">
                <a:latin typeface="Calibri" pitchFamily="34" charset="0"/>
                <a:ea typeface="Times New Roman" pitchFamily="18" charset="0"/>
                <a:cs typeface="Times New Roman" pitchFamily="18" charset="0"/>
              </a:rPr>
              <a:t>.</a:t>
            </a:r>
            <a:endParaRPr lang="en-US" sz="1800" dirty="0">
              <a:latin typeface="Arial" pitchFamily="34" charset="0"/>
              <a:cs typeface="Arial" pitchFamily="34" charset="0"/>
            </a:endParaRPr>
          </a:p>
        </p:txBody>
      </p:sp>
      <p:pic>
        <p:nvPicPr>
          <p:cNvPr id="4" name="Picture 3">
            <a:extLst>
              <a:ext uri="{FF2B5EF4-FFF2-40B4-BE49-F238E27FC236}">
                <a16:creationId xmlns:a16="http://schemas.microsoft.com/office/drawing/2014/main" id="{1C53490A-B73F-9A63-4620-F181F86EC5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056" y="1514431"/>
            <a:ext cx="970526" cy="978589"/>
          </a:xfrm>
          <a:prstGeom prst="ellipse">
            <a:avLst/>
          </a:prstGeom>
        </p:spPr>
      </p:pic>
      <p:pic>
        <p:nvPicPr>
          <p:cNvPr id="5" name="Picture 4">
            <a:extLst>
              <a:ext uri="{FF2B5EF4-FFF2-40B4-BE49-F238E27FC236}">
                <a16:creationId xmlns:a16="http://schemas.microsoft.com/office/drawing/2014/main" id="{C64A7C11-796E-16CF-545D-44235E3AE5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34181" y="295274"/>
            <a:ext cx="1045025" cy="1045025"/>
          </a:xfrm>
          <a:prstGeom prst="ellipse">
            <a:avLst/>
          </a:prstGeom>
        </p:spPr>
      </p:pic>
      <p:pic>
        <p:nvPicPr>
          <p:cNvPr id="7" name="Picture 6">
            <a:extLst>
              <a:ext uri="{FF2B5EF4-FFF2-40B4-BE49-F238E27FC236}">
                <a16:creationId xmlns:a16="http://schemas.microsoft.com/office/drawing/2014/main" id="{D22E8860-EFE3-7DBD-4FCE-07D7E620E4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723" r="6666" b="14860"/>
          <a:stretch/>
        </p:blipFill>
        <p:spPr>
          <a:xfrm>
            <a:off x="679164" y="295275"/>
            <a:ext cx="1064418" cy="1085849"/>
          </a:xfrm>
          <a:prstGeom prst="ellipse">
            <a:avLst/>
          </a:prstGeom>
        </p:spPr>
      </p:pic>
      <p:sp>
        <p:nvSpPr>
          <p:cNvPr id="8" name="Content Placeholder 19">
            <a:extLst>
              <a:ext uri="{FF2B5EF4-FFF2-40B4-BE49-F238E27FC236}">
                <a16:creationId xmlns:a16="http://schemas.microsoft.com/office/drawing/2014/main" id="{D14E9B25-280D-83BB-F9FB-F783CB39C75A}"/>
              </a:ext>
            </a:extLst>
          </p:cNvPr>
          <p:cNvSpPr txBox="1">
            <a:spLocks/>
          </p:cNvSpPr>
          <p:nvPr/>
        </p:nvSpPr>
        <p:spPr>
          <a:xfrm>
            <a:off x="814456" y="2117489"/>
            <a:ext cx="10910819" cy="4313444"/>
          </a:xfrm>
          <a:prstGeom prst="rect">
            <a:avLst/>
          </a:prstGeom>
        </p:spPr>
        <p:txBody>
          <a:bodyPr vert="horz">
            <a:normAutofit fontScale="42857" lnSpcReduction="20000"/>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pPr marL="0" indent="0" algn="ctr">
              <a:spcBef>
                <a:spcPts val="0"/>
              </a:spcBef>
              <a:buClr>
                <a:srgbClr val="2F2B20"/>
              </a:buClr>
              <a:buSzPts val="1400"/>
              <a:buFont typeface="Wingdings 2"/>
              <a:buNone/>
            </a:pPr>
            <a:r>
              <a:rPr lang="en-US" sz="5100" b="1" dirty="0">
                <a:solidFill>
                  <a:srgbClr val="FFC000"/>
                </a:solidFill>
              </a:rPr>
              <a:t>Internship Presentation</a:t>
            </a:r>
            <a:r>
              <a:rPr lang="en-US" sz="5100" b="1" dirty="0">
                <a:solidFill>
                  <a:srgbClr val="FFC000"/>
                </a:solidFill>
                <a:latin typeface="Times New Roman" pitchFamily="18" charset="0"/>
                <a:cs typeface="Times New Roman" pitchFamily="18" charset="0"/>
                <a:sym typeface="Arial"/>
              </a:rPr>
              <a:t> </a:t>
            </a:r>
            <a:endParaRPr lang="en-US" sz="5100" dirty="0">
              <a:solidFill>
                <a:srgbClr val="FFC000"/>
              </a:solidFill>
              <a:latin typeface="Times New Roman" pitchFamily="18" charset="0"/>
              <a:cs typeface="Times New Roman" pitchFamily="18" charset="0"/>
              <a:sym typeface="Arial"/>
            </a:endParaRPr>
          </a:p>
          <a:p>
            <a:pPr marL="0" indent="0" algn="ctr">
              <a:spcBef>
                <a:spcPts val="0"/>
              </a:spcBef>
              <a:buClr>
                <a:srgbClr val="2F2B20"/>
              </a:buClr>
              <a:buSzPts val="1400"/>
              <a:buFont typeface="Wingdings 2"/>
              <a:buNone/>
            </a:pPr>
            <a:r>
              <a:rPr lang="en-US" sz="4700" b="1" dirty="0">
                <a:solidFill>
                  <a:srgbClr val="FFC000"/>
                </a:solidFill>
                <a:latin typeface="Times New Roman" pitchFamily="18" charset="0"/>
                <a:cs typeface="Times New Roman" pitchFamily="18" charset="0"/>
                <a:sym typeface="Arial"/>
              </a:rPr>
              <a:t>On</a:t>
            </a:r>
            <a:endParaRPr lang="en-US" sz="4700" dirty="0">
              <a:solidFill>
                <a:srgbClr val="FFC000"/>
              </a:solidFill>
              <a:latin typeface="Times New Roman" pitchFamily="18" charset="0"/>
              <a:cs typeface="Times New Roman" pitchFamily="18" charset="0"/>
              <a:sym typeface="Arial"/>
            </a:endParaRPr>
          </a:p>
          <a:p>
            <a:pPr marL="0" indent="0" algn="ctr">
              <a:spcBef>
                <a:spcPts val="0"/>
              </a:spcBef>
              <a:buClr>
                <a:srgbClr val="C45911"/>
              </a:buClr>
              <a:buSzPts val="1100"/>
              <a:buFont typeface="Wingdings 2"/>
              <a:buNone/>
            </a:pPr>
            <a:r>
              <a:rPr lang="en-US" sz="6500" b="1" dirty="0">
                <a:latin typeface="Times New Roman" panose="02020603050405020304" pitchFamily="18" charset="0"/>
                <a:cs typeface="Times New Roman" panose="02020603050405020304" pitchFamily="18" charset="0"/>
                <a:sym typeface="Arial"/>
              </a:rPr>
              <a:t>“AGRICULTURE MONITORING SYSTEM USING IoT”</a:t>
            </a:r>
          </a:p>
          <a:p>
            <a:pPr marL="0" indent="0" algn="ctr">
              <a:spcBef>
                <a:spcPts val="0"/>
              </a:spcBef>
              <a:buClr>
                <a:srgbClr val="C45911"/>
              </a:buClr>
              <a:buSzPts val="1100"/>
              <a:buFont typeface="Wingdings 2"/>
              <a:buNone/>
            </a:pPr>
            <a:r>
              <a:rPr lang="en-US" sz="4700" b="1" dirty="0">
                <a:solidFill>
                  <a:srgbClr val="FFC000"/>
                </a:solidFill>
                <a:latin typeface="Times New Roman" panose="02020603050405020304" pitchFamily="18" charset="0"/>
                <a:cs typeface="Times New Roman" panose="02020603050405020304" pitchFamily="18" charset="0"/>
                <a:sym typeface="Arial"/>
              </a:rPr>
              <a:t>Submitted by</a:t>
            </a:r>
          </a:p>
          <a:p>
            <a:pPr marL="0" indent="0" algn="ctr">
              <a:spcBef>
                <a:spcPts val="0"/>
              </a:spcBef>
              <a:buClr>
                <a:srgbClr val="C45911"/>
              </a:buClr>
              <a:buSzPts val="1100"/>
              <a:buFont typeface="Wingdings 2"/>
              <a:buNone/>
            </a:pPr>
            <a:endParaRPr lang="en-US" sz="4700" b="1" dirty="0">
              <a:solidFill>
                <a:srgbClr val="FFC000"/>
              </a:solidFill>
              <a:latin typeface="Times New Roman" panose="02020603050405020304" pitchFamily="18" charset="0"/>
              <a:cs typeface="Times New Roman" panose="02020603050405020304" pitchFamily="18" charset="0"/>
              <a:sym typeface="Arial"/>
            </a:endParaRPr>
          </a:p>
          <a:p>
            <a:pPr marL="0" indent="0" algn="ctr">
              <a:spcBef>
                <a:spcPts val="0"/>
              </a:spcBef>
              <a:buClr>
                <a:srgbClr val="002060"/>
              </a:buClr>
              <a:buSzPts val="1400"/>
              <a:buFont typeface="Wingdings 2"/>
              <a:buNone/>
            </a:pPr>
            <a:r>
              <a:rPr lang="en-US" sz="4700" b="1" dirty="0">
                <a:latin typeface="Times New Roman" pitchFamily="18" charset="0"/>
                <a:cs typeface="Times New Roman" pitchFamily="18" charset="0"/>
              </a:rPr>
              <a:t>NISCHITHA B               </a:t>
            </a:r>
            <a:r>
              <a:rPr lang="en-US" sz="4700" b="1" dirty="0">
                <a:latin typeface="Times New Roman" pitchFamily="18" charset="0"/>
                <a:cs typeface="Times New Roman" pitchFamily="18" charset="0"/>
                <a:sym typeface="Arial"/>
              </a:rPr>
              <a:t>[1JB20CS073]</a:t>
            </a:r>
          </a:p>
          <a:p>
            <a:pPr marL="0" indent="0" algn="ctr">
              <a:spcBef>
                <a:spcPts val="0"/>
              </a:spcBef>
              <a:buClr>
                <a:srgbClr val="002060"/>
              </a:buClr>
              <a:buSzPts val="1400"/>
              <a:buFont typeface="Wingdings 2"/>
              <a:buNone/>
            </a:pPr>
            <a:endParaRPr lang="en-US" sz="4700" b="1" dirty="0">
              <a:latin typeface="Times New Roman" pitchFamily="18" charset="0"/>
              <a:cs typeface="Times New Roman" pitchFamily="18" charset="0"/>
              <a:sym typeface="Arial"/>
            </a:endParaRPr>
          </a:p>
          <a:p>
            <a:pPr>
              <a:buFont typeface="Wingdings 2"/>
              <a:buNone/>
            </a:pPr>
            <a:r>
              <a:rPr lang="en-US" sz="4700" b="1" dirty="0"/>
              <a:t>                                                           </a:t>
            </a:r>
            <a:r>
              <a:rPr lang="en-US" sz="4700" b="1" dirty="0">
                <a:solidFill>
                  <a:srgbClr val="FFC000"/>
                </a:solidFill>
              </a:rPr>
              <a:t>UNDER THE GUIDANCE OF</a:t>
            </a:r>
            <a:endParaRPr lang="en-US" sz="5100" b="1" dirty="0"/>
          </a:p>
          <a:p>
            <a:pPr>
              <a:buFont typeface="Wingdings 2"/>
              <a:buNone/>
            </a:pPr>
            <a:r>
              <a:rPr lang="en-US" sz="5100" b="1" dirty="0"/>
              <a:t>        </a:t>
            </a:r>
            <a:r>
              <a:rPr lang="en-US" sz="5100" b="1" dirty="0">
                <a:solidFill>
                  <a:srgbClr val="FFC000"/>
                </a:solidFill>
              </a:rPr>
              <a:t>Internal guide                                                                                     </a:t>
            </a:r>
          </a:p>
          <a:p>
            <a:pPr>
              <a:buFont typeface="Wingdings 2"/>
              <a:buNone/>
            </a:pPr>
            <a:r>
              <a:rPr lang="en-US" sz="5700" b="1" dirty="0"/>
              <a:t>   Mrs. Manjula H S</a:t>
            </a:r>
          </a:p>
          <a:p>
            <a:pPr>
              <a:buFont typeface="Wingdings 2"/>
              <a:buNone/>
            </a:pPr>
            <a:r>
              <a:rPr lang="en-US" sz="4700" b="1" dirty="0"/>
              <a:t>    </a:t>
            </a:r>
            <a:r>
              <a:rPr lang="en-US" sz="5100" b="1" dirty="0"/>
              <a:t>Assistant Professor</a:t>
            </a:r>
          </a:p>
          <a:p>
            <a:pPr>
              <a:buFont typeface="Wingdings 2"/>
              <a:buNone/>
            </a:pPr>
            <a:r>
              <a:rPr lang="en-US" sz="4500" b="1" dirty="0"/>
              <a:t>                SJBIT</a:t>
            </a:r>
            <a:br>
              <a:rPr lang="en-US" sz="3800" dirty="0"/>
            </a:br>
            <a:r>
              <a:rPr lang="en-US" sz="3800" b="1" dirty="0"/>
              <a:t> </a:t>
            </a:r>
            <a:endParaRPr lang="en-US" sz="3800" dirty="0"/>
          </a:p>
          <a:p>
            <a:pPr>
              <a:buFont typeface="Wingdings 2"/>
              <a:buNone/>
            </a:pPr>
            <a:r>
              <a:rPr lang="en-US" sz="2400" dirty="0"/>
              <a:t>	 </a:t>
            </a:r>
          </a:p>
          <a:p>
            <a:pPr marL="0" indent="0" algn="ctr">
              <a:spcBef>
                <a:spcPts val="0"/>
              </a:spcBef>
              <a:buClr>
                <a:srgbClr val="002060"/>
              </a:buClr>
              <a:buSzPts val="1400"/>
              <a:buFont typeface="Wingdings 2"/>
              <a:buNone/>
            </a:pPr>
            <a:endParaRPr lang="en-US" sz="2500" b="1" dirty="0">
              <a:latin typeface="Times New Roman" pitchFamily="18" charset="0"/>
              <a:cs typeface="Times New Roman" pitchFamily="18" charset="0"/>
              <a:sym typeface="Arial"/>
            </a:endParaRPr>
          </a:p>
          <a:p>
            <a:pPr marL="0" indent="0" algn="ctr">
              <a:spcBef>
                <a:spcPts val="0"/>
              </a:spcBef>
              <a:buClr>
                <a:srgbClr val="002060"/>
              </a:buClr>
              <a:buSzPts val="1400"/>
              <a:buFont typeface="Wingdings 2"/>
              <a:buNone/>
            </a:pPr>
            <a:endParaRPr lang="en-US" sz="1050" dirty="0">
              <a:latin typeface="Times New Roman" pitchFamily="18" charset="0"/>
              <a:cs typeface="Times New Roman" pitchFamily="18" charset="0"/>
              <a:sym typeface="Arial"/>
            </a:endParaRPr>
          </a:p>
          <a:p>
            <a:pPr marL="0" indent="0" algn="ctr">
              <a:spcBef>
                <a:spcPts val="0"/>
              </a:spcBef>
              <a:buClr>
                <a:srgbClr val="002060"/>
              </a:buClr>
              <a:buSzPts val="1400"/>
              <a:buFont typeface="Wingdings 2"/>
              <a:buNone/>
            </a:pPr>
            <a:endParaRPr lang="en-US" sz="1050" dirty="0">
              <a:latin typeface="Times New Roman" pitchFamily="18" charset="0"/>
              <a:cs typeface="Times New Roman" pitchFamily="18" charset="0"/>
              <a:sym typeface="Arial"/>
            </a:endParaRPr>
          </a:p>
          <a:p>
            <a:pPr marL="0" indent="0" algn="ctr">
              <a:spcBef>
                <a:spcPts val="0"/>
              </a:spcBef>
              <a:buClr>
                <a:srgbClr val="002060"/>
              </a:buClr>
              <a:buSzPts val="1400"/>
              <a:buFont typeface="Wingdings 2"/>
              <a:buNone/>
            </a:pPr>
            <a:endParaRPr lang="en-US" sz="1050" dirty="0">
              <a:latin typeface="Times New Roman" pitchFamily="18" charset="0"/>
              <a:cs typeface="Times New Roman" pitchFamily="18" charset="0"/>
              <a:sym typeface="Arial"/>
            </a:endParaRPr>
          </a:p>
          <a:p>
            <a:pPr marL="0" indent="0" algn="ctr">
              <a:spcBef>
                <a:spcPts val="0"/>
              </a:spcBef>
              <a:buClr>
                <a:srgbClr val="002060"/>
              </a:buClr>
              <a:buSzPts val="1400"/>
              <a:buFont typeface="Wingdings 2"/>
              <a:buNone/>
            </a:pPr>
            <a:endParaRPr lang="en-US" sz="1050" dirty="0">
              <a:latin typeface="Times New Roman" pitchFamily="18" charset="0"/>
              <a:cs typeface="Times New Roman" pitchFamily="18" charset="0"/>
              <a:sym typeface="Arial"/>
            </a:endParaRPr>
          </a:p>
          <a:p>
            <a:pPr marL="0" indent="0" algn="ctr">
              <a:spcBef>
                <a:spcPts val="0"/>
              </a:spcBef>
              <a:buClr>
                <a:srgbClr val="2F2B20"/>
              </a:buClr>
              <a:buSzPts val="1800"/>
              <a:buFont typeface="Wingdings 2"/>
              <a:buNone/>
            </a:pPr>
            <a:endParaRPr lang="en-US" sz="2400" dirty="0">
              <a:solidFill>
                <a:srgbClr val="2F2B20"/>
              </a:solidFill>
              <a:latin typeface="Arial"/>
              <a:cs typeface="Arial"/>
              <a:sym typeface="Arial"/>
            </a:endParaRPr>
          </a:p>
          <a:p>
            <a:pPr marL="0" indent="0" algn="ctr">
              <a:buFont typeface="Wingdings 2"/>
              <a:buNone/>
            </a:pPr>
            <a:endParaRPr lang="en-IN" sz="2400" dirty="0">
              <a:solidFill>
                <a:srgbClr val="FFFF00"/>
              </a:solidFill>
            </a:endParaRPr>
          </a:p>
          <a:p>
            <a:pPr marL="0" indent="0" algn="ctr">
              <a:buFont typeface="Wingdings 2"/>
              <a:buNone/>
            </a:pPr>
            <a:endParaRPr lang="en-IN" sz="2400" dirty="0">
              <a:solidFill>
                <a:srgbClr val="FFFF00"/>
              </a:solidFill>
            </a:endParaRPr>
          </a:p>
          <a:p>
            <a:pPr marL="0" indent="0" algn="ctr">
              <a:buFont typeface="Wingdings 2"/>
              <a:buNone/>
            </a:pPr>
            <a:endParaRPr lang="en-IN" sz="2400" dirty="0">
              <a:solidFill>
                <a:srgbClr val="FFFF00"/>
              </a:solidFill>
            </a:endParaRPr>
          </a:p>
          <a:p>
            <a:pPr marL="0" indent="0" algn="ctr">
              <a:buFont typeface="Wingdings 2"/>
              <a:buNone/>
            </a:pPr>
            <a:endParaRPr lang="en-IN" sz="2400" dirty="0">
              <a:solidFill>
                <a:srgbClr val="FFFF00"/>
              </a:solidFill>
            </a:endParaRPr>
          </a:p>
          <a:p>
            <a:pPr marL="0" indent="0">
              <a:buFont typeface="Wingdings 2"/>
              <a:buNone/>
            </a:pPr>
            <a:endParaRPr lang="en-IN" sz="2400" dirty="0">
              <a:solidFill>
                <a:srgbClr val="FFFF00"/>
              </a:solidFill>
            </a:endParaRPr>
          </a:p>
        </p:txBody>
      </p:sp>
      <p:sp>
        <p:nvSpPr>
          <p:cNvPr id="9" name="Rectangle 1">
            <a:extLst>
              <a:ext uri="{FF2B5EF4-FFF2-40B4-BE49-F238E27FC236}">
                <a16:creationId xmlns:a16="http://schemas.microsoft.com/office/drawing/2014/main" id="{65AF4305-1E49-BED4-F1C8-2492528C048B}"/>
              </a:ext>
            </a:extLst>
          </p:cNvPr>
          <p:cNvSpPr>
            <a:spLocks noChangeArrowheads="1"/>
          </p:cNvSpPr>
          <p:nvPr/>
        </p:nvSpPr>
        <p:spPr bwMode="auto">
          <a:xfrm>
            <a:off x="7208520" y="3566689"/>
            <a:ext cx="4795012" cy="2818434"/>
          </a:xfrm>
          <a:prstGeom prst="rect">
            <a:avLst/>
          </a:prstGeom>
          <a:noFill/>
          <a:ln w="9525">
            <a:noFill/>
            <a:miter lim="800000"/>
            <a:headEnd/>
            <a:tailEnd/>
          </a:ln>
          <a:effectLst/>
        </p:spPr>
        <p:txBody>
          <a:bodyPr vert="horz" wrap="square" lIns="596712" tIns="723672" rIns="545928" bIns="177744"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b="1" i="0" strike="noStrike" cap="none" normalizeH="0" baseline="0" dirty="0">
                <a:ln>
                  <a:noFill/>
                </a:ln>
                <a:solidFill>
                  <a:srgbClr val="FFC000"/>
                </a:solidFill>
                <a:effectLst/>
                <a:ea typeface="Times New Roman" pitchFamily="18" charset="0"/>
                <a:cs typeface="Arial" pitchFamily="34" charset="0"/>
              </a:rPr>
              <a:t>                       </a:t>
            </a:r>
            <a:r>
              <a:rPr kumimoji="0" lang="en-US" sz="2400" b="1" i="0" strike="noStrike" cap="none" normalizeH="0" baseline="0" dirty="0">
                <a:ln>
                  <a:noFill/>
                </a:ln>
                <a:solidFill>
                  <a:srgbClr val="FFC000"/>
                </a:solidFill>
                <a:effectLst/>
                <a:ea typeface="Times New Roman" pitchFamily="18" charset="0"/>
                <a:cs typeface="Arial" pitchFamily="34" charset="0"/>
              </a:rPr>
              <a:t>External guide</a:t>
            </a:r>
            <a:endParaRPr kumimoji="0" lang="en-US" b="0" i="0" strike="noStrike" cap="none" normalizeH="0" baseline="0" dirty="0">
              <a:ln>
                <a:noFill/>
              </a:ln>
              <a:solidFill>
                <a:srgbClr val="FFC000"/>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dirty="0">
                <a:ln>
                  <a:noFill/>
                </a:ln>
                <a:effectLst/>
                <a:ea typeface="Times New Roman" pitchFamily="18" charset="0"/>
                <a:cs typeface="Arial" pitchFamily="34" charset="0"/>
              </a:rPr>
              <a:t>                 Mr. </a:t>
            </a:r>
            <a:r>
              <a:rPr lang="en-US" sz="2000" b="1" dirty="0">
                <a:ea typeface="Times New Roman" pitchFamily="18" charset="0"/>
                <a:cs typeface="Arial" pitchFamily="34" charset="0"/>
              </a:rPr>
              <a:t>Anuz Mohammad</a:t>
            </a:r>
            <a:endParaRPr kumimoji="0" lang="en-US" sz="20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1" i="0" u="none" strike="noStrike" cap="none" normalizeH="0" baseline="0" dirty="0">
                <a:ln>
                  <a:noFill/>
                </a:ln>
                <a:effectLst/>
                <a:ea typeface="Times New Roman" pitchFamily="18" charset="0"/>
                <a:cs typeface="Arial" pitchFamily="34" charset="0"/>
              </a:rPr>
              <a:t>                     </a:t>
            </a:r>
            <a:r>
              <a:rPr lang="en-US" sz="2400" b="1" dirty="0">
                <a:ea typeface="Times New Roman" pitchFamily="18" charset="0"/>
                <a:cs typeface="Arial" pitchFamily="34" charset="0"/>
              </a:rPr>
              <a:t>IT</a:t>
            </a:r>
            <a:r>
              <a:rPr kumimoji="0" lang="en-US" sz="2000" b="1" i="0" u="none" strike="noStrike" cap="none" normalizeH="0" baseline="0" dirty="0">
                <a:ln>
                  <a:noFill/>
                </a:ln>
                <a:effectLst/>
                <a:ea typeface="Times New Roman" pitchFamily="18" charset="0"/>
                <a:cs typeface="Arial" pitchFamily="34" charset="0"/>
              </a:rPr>
              <a:t> Manager</a:t>
            </a:r>
            <a:endParaRPr kumimoji="0" lang="en-US" sz="2000" b="0" i="0" u="none" strike="noStrike" cap="none" normalizeH="0" baseline="0" dirty="0">
              <a:ln>
                <a:noFill/>
              </a:ln>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dirty="0">
                <a:ln>
                  <a:noFill/>
                </a:ln>
                <a:effectLst/>
                <a:ea typeface="Times New Roman" pitchFamily="18" charset="0"/>
                <a:cs typeface="Arial" pitchFamily="34" charset="0"/>
              </a:rPr>
              <a:t>                  JOAI Pvt. Ltd P-2</a:t>
            </a:r>
          </a:p>
          <a:p>
            <a:pPr marL="0" marR="0" lvl="0" indent="0" algn="l" defTabSz="914400" rtl="0" eaLnBrk="0" fontAlgn="base" latinLnBrk="0" hangingPunct="0">
              <a:lnSpc>
                <a:spcPct val="100000"/>
              </a:lnSpc>
              <a:spcBef>
                <a:spcPct val="0"/>
              </a:spcBef>
              <a:spcAft>
                <a:spcPct val="0"/>
              </a:spcAft>
              <a:buClrTx/>
              <a:buSzTx/>
              <a:buFontTx/>
              <a:buNone/>
            </a:pPr>
            <a:br>
              <a:rPr kumimoji="0" lang="en-US" b="1" i="0" u="none" strike="noStrike" cap="none" normalizeH="0" baseline="0" dirty="0">
                <a:ln>
                  <a:noFill/>
                </a:ln>
                <a:solidFill>
                  <a:srgbClr val="800000"/>
                </a:solidFill>
                <a:effectLst/>
                <a:latin typeface="Arial" pitchFamily="34" charset="0"/>
                <a:ea typeface="Times New Roman" pitchFamily="18" charset="0"/>
                <a:cs typeface="Arial" pitchFamily="34" charset="0"/>
              </a:rPr>
            </a:br>
            <a:endParaRPr kumimoji="0" lang="en-US" b="0" i="0" u="none" strike="noStrike" cap="none" normalizeH="0" baseline="0" dirty="0">
              <a:ln>
                <a:noFill/>
              </a:ln>
              <a:solidFill>
                <a:schemeClr val="tx1"/>
              </a:solidFill>
              <a:effectLst/>
              <a:latin typeface="Arial" pitchFamily="34" charset="0"/>
              <a:cs typeface="Arial" pitchFamily="34" charset="0"/>
            </a:endParaRPr>
          </a:p>
        </p:txBody>
      </p:sp>
      <p:pic>
        <p:nvPicPr>
          <p:cNvPr id="11" name="Picture 10">
            <a:extLst>
              <a:ext uri="{FF2B5EF4-FFF2-40B4-BE49-F238E27FC236}">
                <a16:creationId xmlns:a16="http://schemas.microsoft.com/office/drawing/2014/main" id="{65489B50-8BE5-097C-285F-6C10A40EB60C}"/>
              </a:ext>
            </a:extLst>
          </p:cNvPr>
          <p:cNvPicPr>
            <a:picLocks noChangeAspect="1"/>
          </p:cNvPicPr>
          <p:nvPr/>
        </p:nvPicPr>
        <p:blipFill>
          <a:blip r:embed="rId5"/>
          <a:stretch>
            <a:fillRect/>
          </a:stretch>
        </p:blipFill>
        <p:spPr>
          <a:xfrm>
            <a:off x="9451273" y="5729596"/>
            <a:ext cx="1304640" cy="950427"/>
          </a:xfrm>
          <a:prstGeom prst="rect">
            <a:avLst/>
          </a:prstGeom>
        </p:spPr>
      </p:pic>
      <p:pic>
        <p:nvPicPr>
          <p:cNvPr id="15" name="Picture 14">
            <a:extLst>
              <a:ext uri="{FF2B5EF4-FFF2-40B4-BE49-F238E27FC236}">
                <a16:creationId xmlns:a16="http://schemas.microsoft.com/office/drawing/2014/main" id="{C102EDAD-194F-5579-8999-77F45F868868}"/>
              </a:ext>
            </a:extLst>
          </p:cNvPr>
          <p:cNvPicPr>
            <a:picLocks noChangeAspect="1"/>
          </p:cNvPicPr>
          <p:nvPr/>
        </p:nvPicPr>
        <p:blipFill>
          <a:blip r:embed="rId6"/>
          <a:stretch>
            <a:fillRect/>
          </a:stretch>
        </p:blipFill>
        <p:spPr>
          <a:xfrm>
            <a:off x="1549666" y="5633435"/>
            <a:ext cx="1507543" cy="1142750"/>
          </a:xfrm>
          <a:prstGeom prst="rect">
            <a:avLst/>
          </a:prstGeom>
        </p:spPr>
      </p:pic>
      <p:pic>
        <p:nvPicPr>
          <p:cNvPr id="18" name="Picture 17">
            <a:extLst>
              <a:ext uri="{FF2B5EF4-FFF2-40B4-BE49-F238E27FC236}">
                <a16:creationId xmlns:a16="http://schemas.microsoft.com/office/drawing/2014/main" id="{0D9337AE-6B45-4B90-591D-A8B015982F20}"/>
              </a:ext>
            </a:extLst>
          </p:cNvPr>
          <p:cNvPicPr>
            <a:picLocks noChangeAspect="1"/>
          </p:cNvPicPr>
          <p:nvPr/>
        </p:nvPicPr>
        <p:blipFill>
          <a:blip r:embed="rId7"/>
          <a:stretch>
            <a:fillRect/>
          </a:stretch>
        </p:blipFill>
        <p:spPr>
          <a:xfrm>
            <a:off x="10834181" y="1424930"/>
            <a:ext cx="1171412" cy="978589"/>
          </a:xfrm>
          <a:prstGeom prst="ellipse">
            <a:avLst/>
          </a:prstGeom>
        </p:spPr>
      </p:pic>
    </p:spTree>
    <p:extLst>
      <p:ext uri="{BB962C8B-B14F-4D97-AF65-F5344CB8AC3E}">
        <p14:creationId xmlns:p14="http://schemas.microsoft.com/office/powerpoint/2010/main" val="4150111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DA420A-28A2-74B0-8100-F2BF4D0EA1F3}"/>
              </a:ext>
            </a:extLst>
          </p:cNvPr>
          <p:cNvSpPr>
            <a:spLocks noGrp="1"/>
          </p:cNvSpPr>
          <p:nvPr>
            <p:ph type="sldNum" sz="quarter" idx="12"/>
          </p:nvPr>
        </p:nvSpPr>
        <p:spPr/>
        <p:txBody>
          <a:bodyPr/>
          <a:lstStyle/>
          <a:p>
            <a:fld id="{699E210A-5164-42C3-AE1F-F23C0BE54F5A}" type="slidenum">
              <a:rPr lang="en-IN" smtClean="0"/>
              <a:pPr/>
              <a:t>10</a:t>
            </a:fld>
            <a:endParaRPr lang="en-IN"/>
          </a:p>
        </p:txBody>
      </p:sp>
      <p:pic>
        <p:nvPicPr>
          <p:cNvPr id="3" name="Picture 2" descr="Sphere of mesh and nodes">
            <a:extLst>
              <a:ext uri="{FF2B5EF4-FFF2-40B4-BE49-F238E27FC236}">
                <a16:creationId xmlns:a16="http://schemas.microsoft.com/office/drawing/2014/main" id="{6AE7A6AC-94C7-8959-06FE-6D674D4B6AB5}"/>
              </a:ext>
            </a:extLst>
          </p:cNvPr>
          <p:cNvPicPr>
            <a:picLocks noChangeAspect="1"/>
          </p:cNvPicPr>
          <p:nvPr/>
        </p:nvPicPr>
        <p:blipFill rotWithShape="1">
          <a:blip r:embed="rId2">
            <a:lum bright="70000" contrast="-70000"/>
          </a:blip>
          <a:srcRect t="1430" b="23570"/>
          <a:stretch/>
        </p:blipFill>
        <p:spPr>
          <a:xfrm>
            <a:off x="20" y="0"/>
            <a:ext cx="12191980" cy="685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FDF28391-4451-157C-861C-74A616E9E06F}"/>
              </a:ext>
            </a:extLst>
          </p:cNvPr>
          <p:cNvSpPr txBox="1"/>
          <p:nvPr/>
        </p:nvSpPr>
        <p:spPr>
          <a:xfrm>
            <a:off x="3110501" y="298219"/>
            <a:ext cx="6221002" cy="707886"/>
          </a:xfrm>
          <a:prstGeom prst="rect">
            <a:avLst/>
          </a:prstGeom>
          <a:noFill/>
        </p:spPr>
        <p:txBody>
          <a:bodyPr wrap="square">
            <a:spAutoFit/>
          </a:bodyPr>
          <a:lstStyle/>
          <a:p>
            <a:r>
              <a:rPr lang="en-US" sz="4000" b="1" dirty="0"/>
              <a:t>ABOUT THE DEPARTMENT</a:t>
            </a:r>
            <a:endParaRPr lang="en-IN" sz="4000" b="1" dirty="0"/>
          </a:p>
        </p:txBody>
      </p:sp>
      <p:sp>
        <p:nvSpPr>
          <p:cNvPr id="7" name="TextBox 6">
            <a:extLst>
              <a:ext uri="{FF2B5EF4-FFF2-40B4-BE49-F238E27FC236}">
                <a16:creationId xmlns:a16="http://schemas.microsoft.com/office/drawing/2014/main" id="{B62B4FF9-C748-9E03-63CD-AE9A7BE52D2A}"/>
              </a:ext>
            </a:extLst>
          </p:cNvPr>
          <p:cNvSpPr txBox="1"/>
          <p:nvPr/>
        </p:nvSpPr>
        <p:spPr>
          <a:xfrm>
            <a:off x="636999" y="1127754"/>
            <a:ext cx="10068674" cy="4938083"/>
          </a:xfrm>
          <a:prstGeom prst="rect">
            <a:avLst/>
          </a:prstGeom>
          <a:noFill/>
        </p:spPr>
        <p:txBody>
          <a:bodyPr wrap="square">
            <a:spAutoFit/>
          </a:bodyPr>
          <a:lstStyle/>
          <a:p>
            <a:pPr marL="0" indent="0">
              <a:lnSpc>
                <a:spcPct val="110000"/>
              </a:lnSpc>
              <a:buNone/>
            </a:pPr>
            <a:r>
              <a:rPr lang="en-US" sz="2400" b="0" i="0" dirty="0">
                <a:effectLst/>
                <a:latin typeface="Times New Roman" panose="02020603050405020304" pitchFamily="18" charset="0"/>
                <a:cs typeface="Times New Roman" panose="02020603050405020304" pitchFamily="18" charset="0"/>
              </a:rPr>
              <a:t>In today's fast-paced business world, staying at the forefront of technological innovation is paramount for any company striving for success. JBM Company has taken this mantra to heart, with its IT department spearheading a remarkable transformation through the integration of</a:t>
            </a:r>
          </a:p>
          <a:p>
            <a:pPr>
              <a:lnSpc>
                <a:spcPct val="110000"/>
              </a:lnSpc>
              <a:buFont typeface="Courier New" panose="02070309020205020404" pitchFamily="49" charset="0"/>
              <a:buChar char="o"/>
            </a:pPr>
            <a:r>
              <a:rPr lang="en-US" sz="2400" b="0" i="0" dirty="0">
                <a:effectLst/>
                <a:latin typeface="Times New Roman" panose="02020603050405020304" pitchFamily="18" charset="0"/>
                <a:cs typeface="Times New Roman" panose="02020603050405020304" pitchFamily="18" charset="0"/>
              </a:rPr>
              <a:t>    Biometric systems,</a:t>
            </a:r>
          </a:p>
          <a:p>
            <a:pPr>
              <a:lnSpc>
                <a:spcPct val="110000"/>
              </a:lnSpc>
              <a:buFont typeface="Courier New" panose="02070309020205020404" pitchFamily="49" charset="0"/>
              <a:buChar char="o"/>
            </a:pPr>
            <a:r>
              <a:rPr lang="en-US" sz="2400" b="0" i="0" dirty="0">
                <a:effectLst/>
                <a:latin typeface="Times New Roman" panose="02020603050405020304" pitchFamily="18" charset="0"/>
                <a:cs typeface="Times New Roman" panose="02020603050405020304" pitchFamily="18" charset="0"/>
              </a:rPr>
              <a:t>    Face detection technology,</a:t>
            </a:r>
          </a:p>
          <a:p>
            <a:pPr>
              <a:lnSpc>
                <a:spcPct val="110000"/>
              </a:lnSpc>
              <a:buFont typeface="Courier New" panose="02070309020205020404" pitchFamily="49" charset="0"/>
              <a:buChar char="o"/>
            </a:pPr>
            <a:r>
              <a:rPr lang="en-US" sz="2400" b="0" i="0" dirty="0">
                <a:effectLst/>
                <a:latin typeface="Times New Roman" panose="02020603050405020304" pitchFamily="18" charset="0"/>
                <a:cs typeface="Times New Roman" panose="02020603050405020304" pitchFamily="18" charset="0"/>
              </a:rPr>
              <a:t>    Human Machine Interface (HMI)</a:t>
            </a:r>
          </a:p>
          <a:p>
            <a:pPr>
              <a:lnSpc>
                <a:spcPct val="110000"/>
              </a:lnSpc>
              <a:buFont typeface="Courier New" panose="02070309020205020404" pitchFamily="49" charset="0"/>
              <a:buChar char="o"/>
            </a:pPr>
            <a:r>
              <a:rPr lang="en-US" sz="2400" b="0" i="0" dirty="0">
                <a:effectLst/>
                <a:latin typeface="Times New Roman" panose="02020603050405020304" pitchFamily="18" charset="0"/>
                <a:cs typeface="Times New Roman" panose="02020603050405020304" pitchFamily="18" charset="0"/>
              </a:rPr>
              <a:t>    Internet of Things (IoT) devices .</a:t>
            </a:r>
          </a:p>
          <a:p>
            <a:pPr>
              <a:lnSpc>
                <a:spcPct val="110000"/>
              </a:lnSpc>
              <a:buFont typeface="Courier New" panose="02070309020205020404" pitchFamily="49" charset="0"/>
              <a:buChar char="o"/>
            </a:pPr>
            <a:r>
              <a:rPr lang="en-US" sz="2400" b="0" i="0" dirty="0">
                <a:effectLst/>
                <a:latin typeface="Times New Roman" panose="02020603050405020304" pitchFamily="18" charset="0"/>
                <a:cs typeface="Times New Roman" panose="02020603050405020304" pitchFamily="18" charset="0"/>
              </a:rPr>
              <a:t>    And many more. </a:t>
            </a:r>
          </a:p>
          <a:p>
            <a:pPr marL="0" indent="0">
              <a:lnSpc>
                <a:spcPct val="110000"/>
              </a:lnSpc>
              <a:buNone/>
            </a:pPr>
            <a:r>
              <a:rPr lang="en-US" sz="2400" b="0" i="0" dirty="0">
                <a:effectLst/>
                <a:latin typeface="Times New Roman" panose="02020603050405020304" pitchFamily="18" charset="0"/>
                <a:cs typeface="Times New Roman" panose="02020603050405020304" pitchFamily="18" charset="0"/>
              </a:rPr>
              <a:t>These advancements have not only streamlined operations but also enhanced security, efficiency, and connectivity, positioning JBM Company as a trailblazer in the industry.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2260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BD9928-A3C1-4078-AB0A-0A68E9DF7E32}"/>
              </a:ext>
            </a:extLst>
          </p:cNvPr>
          <p:cNvSpPr/>
          <p:nvPr/>
        </p:nvSpPr>
        <p:spPr>
          <a:xfrm>
            <a:off x="4609032" y="548759"/>
            <a:ext cx="2650085" cy="461665"/>
          </a:xfrm>
          <a:prstGeom prst="rect">
            <a:avLst/>
          </a:prstGeom>
        </p:spPr>
        <p:txBody>
          <a:bodyPr wrap="none">
            <a:spAutoFit/>
          </a:bodyPr>
          <a:lstStyle/>
          <a:p>
            <a:pPr algn="ctr"/>
            <a:r>
              <a:rPr lang="en-US" sz="2400" b="1" dirty="0">
                <a:latin typeface="Times New Roman" panose="02020603050405020304" pitchFamily="18" charset="0"/>
                <a:cs typeface="Times New Roman" panose="02020603050405020304" pitchFamily="18" charset="0"/>
              </a:rPr>
              <a:t>INTRODUCTION</a:t>
            </a:r>
            <a:endParaRPr lang="en-IN" sz="2400" dirty="0"/>
          </a:p>
        </p:txBody>
      </p:sp>
      <p:sp>
        <p:nvSpPr>
          <p:cNvPr id="7" name="TextBox 6">
            <a:extLst>
              <a:ext uri="{FF2B5EF4-FFF2-40B4-BE49-F238E27FC236}">
                <a16:creationId xmlns:a16="http://schemas.microsoft.com/office/drawing/2014/main" id="{13C31DAA-D0E5-4E8D-A4A9-17476AFBA16C}"/>
              </a:ext>
            </a:extLst>
          </p:cNvPr>
          <p:cNvSpPr txBox="1"/>
          <p:nvPr/>
        </p:nvSpPr>
        <p:spPr>
          <a:xfrm>
            <a:off x="695325" y="1314450"/>
            <a:ext cx="10629900" cy="3970318"/>
          </a:xfrm>
          <a:prstGeom prst="rect">
            <a:avLst/>
          </a:prstGeom>
          <a:noFill/>
        </p:spPr>
        <p:txBody>
          <a:bodyPr wrap="square" rtlCol="0">
            <a:spAutoFit/>
          </a:bodyPr>
          <a:lstStyle/>
          <a:p>
            <a:pPr marL="285750" indent="-285750" algn="just">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Smart agriculture is a farming management concept using modern technology to increase the quantity and quality of agricultural products.</a:t>
            </a:r>
          </a:p>
          <a:p>
            <a:pPr marL="285750" indent="-285750" algn="just">
              <a:buFont typeface="Wingdings" panose="05000000000000000000" pitchFamily="2" charset="2"/>
              <a:buChar char="Ø"/>
            </a:pPr>
            <a:endParaRPr lang="en-IN" sz="22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Farmers in the 21</a:t>
            </a:r>
            <a:r>
              <a:rPr lang="en-IN" sz="2200" baseline="30000" dirty="0">
                <a:latin typeface="Times New Roman" panose="02020603050405020304" pitchFamily="18" charset="0"/>
                <a:cs typeface="Times New Roman" panose="02020603050405020304" pitchFamily="18" charset="0"/>
              </a:rPr>
              <a:t>st</a:t>
            </a:r>
            <a:r>
              <a:rPr lang="en-IN" sz="2200" dirty="0">
                <a:latin typeface="Times New Roman" panose="02020603050405020304" pitchFamily="18" charset="0"/>
                <a:cs typeface="Times New Roman" panose="02020603050405020304" pitchFamily="18" charset="0"/>
              </a:rPr>
              <a:t> century have access to the modern technologies to use soil scanning, weather report and smart sprinkler irrigation system.</a:t>
            </a:r>
          </a:p>
          <a:p>
            <a:pPr marL="285750" indent="-285750" algn="just">
              <a:buFont typeface="Wingdings" panose="05000000000000000000" pitchFamily="2" charset="2"/>
              <a:buChar char="Ø"/>
            </a:pPr>
            <a:endParaRPr lang="en-IN" sz="22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IN" sz="2200" dirty="0">
                <a:latin typeface="Times New Roman" panose="02020603050405020304" pitchFamily="18" charset="0"/>
                <a:cs typeface="Times New Roman" panose="02020603050405020304" pitchFamily="18" charset="0"/>
              </a:rPr>
              <a:t>In IOT based smart agriculture, a system is built for monitoring the crop  </a:t>
            </a:r>
            <a:r>
              <a:rPr lang="en-US" sz="2200" kern="0" dirty="0">
                <a:latin typeface="Times New Roman" panose="02020603050405020304" pitchFamily="18" charset="0"/>
                <a:ea typeface="Roboto"/>
                <a:cs typeface="Times New Roman" panose="02020603050405020304" pitchFamily="18" charset="0"/>
                <a:sym typeface="Roboto"/>
              </a:rPr>
              <a:t>field with the help of sensors ( humidity, temperature, soil moisture, etc.) and automating the irrigation system.</a:t>
            </a:r>
          </a:p>
          <a:p>
            <a:pPr marL="285750" indent="-285750" algn="just">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467223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31FE6B-AAAD-4A5C-B8CA-0BE5BC8C3779}"/>
              </a:ext>
            </a:extLst>
          </p:cNvPr>
          <p:cNvSpPr/>
          <p:nvPr/>
        </p:nvSpPr>
        <p:spPr>
          <a:xfrm>
            <a:off x="6665495" y="2788805"/>
            <a:ext cx="6096000" cy="369332"/>
          </a:xfrm>
          <a:prstGeom prst="rect">
            <a:avLst/>
          </a:prstGeom>
        </p:spPr>
        <p:txBody>
          <a:bodyPr>
            <a:spAutoFit/>
          </a:bodyPr>
          <a:lstStyle/>
          <a:p>
            <a:pPr algn="just"/>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8DF76A7D-AC98-4D45-9F7A-4ECAF2B7E29E}"/>
              </a:ext>
            </a:extLst>
          </p:cNvPr>
          <p:cNvSpPr/>
          <p:nvPr/>
        </p:nvSpPr>
        <p:spPr>
          <a:xfrm>
            <a:off x="1085216" y="746144"/>
            <a:ext cx="10052476" cy="3467872"/>
          </a:xfrm>
          <a:prstGeom prst="rect">
            <a:avLst/>
          </a:prstGeom>
        </p:spPr>
        <p:txBody>
          <a:bodyPr wrap="square">
            <a:spAutoFit/>
          </a:bodyPr>
          <a:lstStyle/>
          <a:p>
            <a:pPr marL="355600" marR="5080" indent="-343535">
              <a:lnSpc>
                <a:spcPct val="115000"/>
              </a:lnSpc>
              <a:spcBef>
                <a:spcPts val="100"/>
              </a:spcBef>
              <a:buClr>
                <a:srgbClr val="585858"/>
              </a:buClr>
              <a:tabLst>
                <a:tab pos="356235" algn="l"/>
                <a:tab pos="1741805" algn="l"/>
                <a:tab pos="2087880" algn="l"/>
                <a:tab pos="2955925" algn="l"/>
                <a:tab pos="4160520" algn="l"/>
                <a:tab pos="5612130" algn="l"/>
                <a:tab pos="6139815" algn="l"/>
                <a:tab pos="7357745" algn="l"/>
                <a:tab pos="8433435" algn="l"/>
              </a:tabLst>
            </a:pPr>
            <a:endParaRPr lang="en-IN" sz="2200" dirty="0">
              <a:latin typeface="Times New Roman" panose="02020803070505020304"/>
              <a:cs typeface="Times New Roman" panose="02020803070505020304"/>
            </a:endParaRP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This overcomes the manual operations required to monitor and maintain the agricultural farms in both automatic and manual modes.</a:t>
            </a:r>
          </a:p>
          <a:p>
            <a:pPr marL="342900" indent="-342900" algn="just">
              <a:lnSpc>
                <a:spcPct val="150000"/>
              </a:lnSpc>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It should be able to measure the increase or decrease in level of water as well as moisture in the soil.</a:t>
            </a:r>
          </a:p>
          <a:p>
            <a:pPr marL="342900" indent="-342900" algn="just">
              <a:lnSpc>
                <a:spcPct val="150000"/>
              </a:lnSpc>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algn="just">
              <a:lnSpc>
                <a:spcPct val="150000"/>
              </a:lnSpc>
            </a:pPr>
            <a:endParaRPr lang="en-US" sz="2200" dirty="0">
              <a:latin typeface="Times New Roman" panose="02020603050405020304" pitchFamily="18" charset="0"/>
              <a:cs typeface="Times New Roman" panose="02020603050405020304" pitchFamily="18" charset="0"/>
            </a:endParaRPr>
          </a:p>
        </p:txBody>
      </p:sp>
      <p:pic>
        <p:nvPicPr>
          <p:cNvPr id="5" name="Google Shape;79;p14">
            <a:extLst>
              <a:ext uri="{FF2B5EF4-FFF2-40B4-BE49-F238E27FC236}">
                <a16:creationId xmlns:a16="http://schemas.microsoft.com/office/drawing/2014/main" id="{3A9C05CE-6BC7-4F25-AF50-97CCE3787D0E}"/>
              </a:ext>
            </a:extLst>
          </p:cNvPr>
          <p:cNvPicPr preferRelativeResize="0"/>
          <p:nvPr/>
        </p:nvPicPr>
        <p:blipFill>
          <a:blip r:embed="rId2"/>
          <a:srcRect/>
          <a:stretch/>
        </p:blipFill>
        <p:spPr>
          <a:xfrm>
            <a:off x="1623875" y="3701639"/>
            <a:ext cx="3357700" cy="1994311"/>
          </a:xfrm>
          <a:prstGeom prst="rect">
            <a:avLst/>
          </a:prstGeom>
          <a:noFill/>
          <a:ln>
            <a:noFill/>
          </a:ln>
        </p:spPr>
      </p:pic>
      <p:pic>
        <p:nvPicPr>
          <p:cNvPr id="8" name="Google Shape;80;p14">
            <a:extLst>
              <a:ext uri="{FF2B5EF4-FFF2-40B4-BE49-F238E27FC236}">
                <a16:creationId xmlns:a16="http://schemas.microsoft.com/office/drawing/2014/main" id="{59A7AC1A-66B1-4BCF-8253-E7AA1051C362}"/>
              </a:ext>
            </a:extLst>
          </p:cNvPr>
          <p:cNvPicPr preferRelativeResize="0"/>
          <p:nvPr/>
        </p:nvPicPr>
        <p:blipFill>
          <a:blip r:embed="rId3"/>
          <a:srcRect/>
          <a:stretch/>
        </p:blipFill>
        <p:spPr>
          <a:xfrm>
            <a:off x="6529250" y="3699864"/>
            <a:ext cx="3357700" cy="1994310"/>
          </a:xfrm>
          <a:prstGeom prst="rect">
            <a:avLst/>
          </a:prstGeom>
          <a:noFill/>
          <a:ln>
            <a:noFill/>
          </a:ln>
        </p:spPr>
      </p:pic>
    </p:spTree>
    <p:extLst>
      <p:ext uri="{BB962C8B-B14F-4D97-AF65-F5344CB8AC3E}">
        <p14:creationId xmlns:p14="http://schemas.microsoft.com/office/powerpoint/2010/main" val="3227939152"/>
      </p:ext>
    </p:extLst>
  </p:cSld>
  <p:clrMapOvr>
    <a:masterClrMapping/>
  </p:clrMapOvr>
  <p:transition advClick="0" advTm="2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F7999D-08BE-4BFB-A6C0-A71861528F06}"/>
              </a:ext>
            </a:extLst>
          </p:cNvPr>
          <p:cNvSpPr/>
          <p:nvPr/>
        </p:nvSpPr>
        <p:spPr>
          <a:xfrm>
            <a:off x="4462771" y="222352"/>
            <a:ext cx="2570768" cy="830997"/>
          </a:xfrm>
          <a:prstGeom prst="rect">
            <a:avLst/>
          </a:prstGeom>
        </p:spPr>
        <p:txBody>
          <a:bodyPr wrap="none">
            <a:spAutoFit/>
          </a:bodyPr>
          <a:lstStyle/>
          <a:p>
            <a:pPr algn="ctr"/>
            <a:r>
              <a:rPr lang="en-IN" sz="2400" dirty="0">
                <a:latin typeface="Times New Roman" panose="02020603050405020304" pitchFamily="18" charset="0"/>
                <a:cs typeface="Times New Roman" panose="02020603050405020304" pitchFamily="18" charset="0"/>
              </a:rPr>
              <a:t> </a:t>
            </a:r>
            <a:r>
              <a:rPr lang="en-IN" sz="2400" b="1" dirty="0">
                <a:latin typeface="Times New Roman" panose="02020603050405020304" pitchFamily="18" charset="0"/>
                <a:cs typeface="Times New Roman" panose="02020603050405020304" pitchFamily="18" charset="0"/>
              </a:rPr>
              <a:t>Literature survey</a:t>
            </a:r>
          </a:p>
          <a:p>
            <a:pPr lvl="0" algn="ctr"/>
            <a:endParaRPr lang="en-IN" sz="2400" dirty="0">
              <a:solidFill>
                <a:prstClr val="black"/>
              </a:solidFill>
            </a:endParaRPr>
          </a:p>
        </p:txBody>
      </p:sp>
      <p:sp>
        <p:nvSpPr>
          <p:cNvPr id="4" name="TextBox 3">
            <a:extLst>
              <a:ext uri="{FF2B5EF4-FFF2-40B4-BE49-F238E27FC236}">
                <a16:creationId xmlns:a16="http://schemas.microsoft.com/office/drawing/2014/main" id="{1A3B2540-CD44-43BA-A2FD-A588E40CE7BF}"/>
              </a:ext>
            </a:extLst>
          </p:cNvPr>
          <p:cNvSpPr txBox="1"/>
          <p:nvPr/>
        </p:nvSpPr>
        <p:spPr>
          <a:xfrm>
            <a:off x="390525" y="1253374"/>
            <a:ext cx="11410950" cy="5139869"/>
          </a:xfrm>
          <a:prstGeom prst="rect">
            <a:avLst/>
          </a:prstGeom>
          <a:noFill/>
        </p:spPr>
        <p:txBody>
          <a:bodyPr wrap="square" rtlCol="0">
            <a:spAutoFit/>
          </a:bodyPr>
          <a:lstStyle/>
          <a:p>
            <a:pPr algn="just"/>
            <a:r>
              <a:rPr lang="en-US" sz="2200" b="1" dirty="0">
                <a:latin typeface="Times New Roman" panose="02020603050405020304" pitchFamily="18" charset="0"/>
                <a:cs typeface="Times New Roman" panose="02020603050405020304" pitchFamily="18" charset="0"/>
              </a:rPr>
              <a:t>1.Controlled sprinkler irrigation system for agricultural plant cultivation</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Abstract</a:t>
            </a:r>
            <a:r>
              <a:rPr lang="en-US" dirty="0">
                <a:latin typeface="Times New Roman" panose="02020603050405020304" pitchFamily="18" charset="0"/>
                <a:cs typeface="Times New Roman" panose="02020603050405020304" pitchFamily="18" charset="0"/>
              </a:rPr>
              <a:t> -In recent decades, precision agriculture and smart farming have become promising issues particularly in the industrial revolution era 4.0. The main objective of this presented paper is to apply the optimized controlling system developed by means of Internet of things for controlling sprinkler irrigation systems used for agricultural product cultivation where in this study.</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Implementation and discussion-</a:t>
            </a:r>
            <a:r>
              <a:rPr lang="en-US" dirty="0">
                <a:latin typeface="Times New Roman" panose="02020603050405020304" pitchFamily="18" charset="0"/>
                <a:cs typeface="Times New Roman" panose="02020603050405020304" pitchFamily="18" charset="0"/>
              </a:rPr>
              <a:t>The implementation of the system here includes the implementation of the main construction, implementation of hardware and implementation of software. The implementation of the main construction is a sprinkler irrigation network made using components such as pumps, reservoirs , main pipes, lateral pipes, and sprinklers. </a:t>
            </a:r>
          </a:p>
          <a:p>
            <a:pPr algn="just"/>
            <a:r>
              <a:rPr lang="en-US" dirty="0">
                <a:latin typeface="Times New Roman" panose="02020603050405020304" pitchFamily="18" charset="0"/>
                <a:cs typeface="Times New Roman" panose="02020603050405020304" pitchFamily="18" charset="0"/>
              </a:rPr>
              <a:t>The hardware implementation, namely a series of bulk irrigation control devices, is assembled on a breadboard that is connected to the Arduino Uno board. The task of this series of irrigation control devices is to receive data and then send it back to the application that is used to be displayed on a smartphone. </a:t>
            </a:r>
          </a:p>
          <a:p>
            <a:pPr algn="just"/>
            <a:r>
              <a:rPr lang="en-US" dirty="0">
                <a:latin typeface="Times New Roman" panose="02020603050405020304" pitchFamily="18" charset="0"/>
                <a:cs typeface="Times New Roman" panose="02020603050405020304" pitchFamily="18" charset="0"/>
              </a:rPr>
              <a:t>The results displayed become a reference in the controlling process for the bulk irrigation. The schematic of data sender and data receiver.</a:t>
            </a:r>
          </a:p>
          <a:p>
            <a:pPr algn="just"/>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982678464"/>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p:nvPr/>
        </p:nvSpPr>
        <p:spPr>
          <a:xfrm>
            <a:off x="747147" y="831902"/>
            <a:ext cx="10564355" cy="6432402"/>
          </a:xfrm>
          <a:prstGeom prst="rect">
            <a:avLst/>
          </a:prstGeom>
        </p:spPr>
        <p:txBody>
          <a:bodyPr vert="horz" wrap="square" lIns="0" tIns="53340" rIns="0" bIns="0" rtlCol="0">
            <a:spAutoFit/>
          </a:bodyPr>
          <a:lstStyle/>
          <a:p>
            <a:pPr marL="12700" marR="6985">
              <a:lnSpc>
                <a:spcPts val="3600"/>
              </a:lnSpc>
              <a:spcBef>
                <a:spcPts val="420"/>
              </a:spcBef>
              <a:buClr>
                <a:srgbClr val="585858"/>
              </a:buClr>
              <a:buSzPct val="140000"/>
              <a:tabLst>
                <a:tab pos="355600" algn="l"/>
              </a:tabLst>
            </a:pPr>
            <a:r>
              <a:rPr lang="en-IN" sz="2200" b="1" dirty="0">
                <a:latin typeface="Times New Roman" pitchFamily="18" charset="0"/>
                <a:cs typeface="Times New Roman" pitchFamily="18" charset="0"/>
              </a:rPr>
              <a:t>2. Smart Agriculture System IOT </a:t>
            </a:r>
          </a:p>
          <a:p>
            <a:pPr marL="12700" marR="6985" algn="just">
              <a:spcBef>
                <a:spcPts val="420"/>
              </a:spcBef>
              <a:buClr>
                <a:srgbClr val="585858"/>
              </a:buClr>
              <a:buSzPct val="140000"/>
              <a:tabLst>
                <a:tab pos="355600" algn="l"/>
              </a:tabLst>
            </a:pPr>
            <a:r>
              <a:rPr lang="en-US" b="1" dirty="0">
                <a:latin typeface="Times New Roman" panose="02020603050405020304" pitchFamily="18" charset="0"/>
                <a:cs typeface="Times New Roman" pitchFamily="18" charset="0"/>
              </a:rPr>
              <a:t>Abstract-</a:t>
            </a:r>
            <a:r>
              <a:rPr lang="en-US" dirty="0">
                <a:latin typeface="Times New Roman" panose="02020603050405020304" pitchFamily="18" charset="0"/>
                <a:cs typeface="Times New Roman" pitchFamily="18" charset="0"/>
              </a:rPr>
              <a:t> India being an agrarian’s country, Mostly Indian farming are dependent on rains, soil, dampness and environment challenges .Our farmers upgraded to modern state of art technology in cultivation. Globally the IoT systems has contributed its application in many fields and proven to be successful. It is the time that Indian farmer need to introduce the Smart Agricultural systems for higher crop yield. The productivity with compilation of data from sensors, actuators and modern electronic gadgets the farmer can monitor agricultural fields. </a:t>
            </a:r>
          </a:p>
          <a:p>
            <a:pPr marL="12700" marR="6985" algn="just">
              <a:spcBef>
                <a:spcPts val="420"/>
              </a:spcBef>
              <a:buClr>
                <a:srgbClr val="585858"/>
              </a:buClr>
              <a:buSzPct val="140000"/>
              <a:tabLst>
                <a:tab pos="355600" algn="l"/>
              </a:tabLst>
            </a:pPr>
            <a:r>
              <a:rPr lang="en-US" b="1" dirty="0">
                <a:latin typeface="Times New Roman" panose="02020603050405020304" pitchFamily="18" charset="0"/>
                <a:cs typeface="Times New Roman" panose="02020603050405020304" pitchFamily="18" charset="0"/>
              </a:rPr>
              <a:t>Implementation and discussion- </a:t>
            </a:r>
            <a:r>
              <a:rPr lang="en-US" dirty="0">
                <a:latin typeface="Times New Roman" panose="02020603050405020304" pitchFamily="18" charset="0"/>
                <a:cs typeface="Times New Roman" panose="02020603050405020304" pitchFamily="18" charset="0"/>
              </a:rPr>
              <a:t>Wireless Sensor network in the process of development in smart and precision agriculture can be used to monitor regularly the changes in environmental conditions such as climate, humidity, temperature, rains dampness of soil and others.</a:t>
            </a:r>
          </a:p>
          <a:p>
            <a:pPr marL="12700" marR="6985" algn="just">
              <a:spcBef>
                <a:spcPts val="420"/>
              </a:spcBef>
              <a:buClr>
                <a:srgbClr val="585858"/>
              </a:buClr>
              <a:buSzPct val="140000"/>
              <a:tabLst>
                <a:tab pos="355600" algn="l"/>
              </a:tabLst>
            </a:pPr>
            <a:r>
              <a:rPr lang="en-US" dirty="0">
                <a:latin typeface="Times New Roman" panose="02020603050405020304" pitchFamily="18" charset="0"/>
                <a:cs typeface="Times New Roman" panose="02020603050405020304" pitchFamily="18" charset="0"/>
              </a:rPr>
              <a:t> As a process input, it can also demonstrate as a controller in the providing the inputs for seeds, fertilizers, pesticides etc. </a:t>
            </a:r>
          </a:p>
          <a:p>
            <a:pPr marL="12700" marR="6985" algn="just">
              <a:spcBef>
                <a:spcPts val="420"/>
              </a:spcBef>
              <a:buClr>
                <a:srgbClr val="585858"/>
              </a:buClr>
              <a:buSzPct val="140000"/>
              <a:tabLst>
                <a:tab pos="355600" algn="l"/>
              </a:tabLst>
            </a:pPr>
            <a:r>
              <a:rPr lang="en-US" dirty="0">
                <a:latin typeface="Times New Roman" panose="02020603050405020304" pitchFamily="18" charset="0"/>
                <a:cs typeface="Times New Roman" panose="02020603050405020304" pitchFamily="18" charset="0"/>
              </a:rPr>
              <a:t>The WSN application shall aid the data collection process to for information needed by the farmers for cultivation and also as Input feeder control system on agricultural machinery. </a:t>
            </a:r>
          </a:p>
          <a:p>
            <a:pPr marL="12700" marR="6985" algn="just">
              <a:spcBef>
                <a:spcPts val="420"/>
              </a:spcBef>
              <a:buClr>
                <a:srgbClr val="585858"/>
              </a:buClr>
              <a:buSzPct val="140000"/>
              <a:tabLst>
                <a:tab pos="355600" algn="l"/>
              </a:tabLst>
            </a:pPr>
            <a:r>
              <a:rPr lang="en-US" dirty="0">
                <a:latin typeface="Times New Roman" panose="02020603050405020304" pitchFamily="18" charset="0"/>
                <a:cs typeface="Times New Roman" panose="02020603050405020304" pitchFamily="18" charset="0"/>
              </a:rPr>
              <a:t>The failures and breakdown issues such as malfunction of sensor and power supply related issues and also the information security may be an area of concern in the Wireless Sensor networking systems.</a:t>
            </a:r>
          </a:p>
          <a:p>
            <a:pPr marL="12700" marR="6985" algn="just">
              <a:spcBef>
                <a:spcPts val="420"/>
              </a:spcBef>
              <a:buClr>
                <a:srgbClr val="585858"/>
              </a:buClr>
              <a:buSzPct val="140000"/>
              <a:tabLst>
                <a:tab pos="355600" algn="l"/>
              </a:tabLst>
            </a:pPr>
            <a:endParaRPr lang="en-US" dirty="0">
              <a:latin typeface="Times New Roman" panose="02020603050405020304" pitchFamily="18" charset="0"/>
              <a:cs typeface="Times New Roman" panose="02020603050405020304" pitchFamily="18" charset="0"/>
            </a:endParaRPr>
          </a:p>
          <a:p>
            <a:pPr marL="12700" marR="6985">
              <a:lnSpc>
                <a:spcPts val="3600"/>
              </a:lnSpc>
              <a:spcBef>
                <a:spcPts val="420"/>
              </a:spcBef>
              <a:buClr>
                <a:srgbClr val="585858"/>
              </a:buClr>
              <a:buSzPct val="140000"/>
              <a:tabLst>
                <a:tab pos="355600" algn="l"/>
              </a:tabLst>
            </a:pPr>
            <a:endParaRPr lang="en-IN" sz="2200" b="1" dirty="0">
              <a:latin typeface="Times New Roman" pitchFamily="18" charset="0"/>
              <a:cs typeface="Times New Roman" pitchFamily="18" charset="0"/>
            </a:endParaRPr>
          </a:p>
          <a:p>
            <a:pPr marL="12700" marR="6985">
              <a:lnSpc>
                <a:spcPts val="3600"/>
              </a:lnSpc>
              <a:spcBef>
                <a:spcPts val="420"/>
              </a:spcBef>
              <a:buClr>
                <a:srgbClr val="585858"/>
              </a:buClr>
              <a:buSzPct val="140000"/>
              <a:tabLst>
                <a:tab pos="355600" algn="l"/>
              </a:tabLst>
            </a:pPr>
            <a:r>
              <a:rPr lang="en-IN" sz="2200" b="1" dirty="0">
                <a:latin typeface="Times New Roman" pitchFamily="18" charset="0"/>
                <a:cs typeface="Times New Roman" pitchFamily="18" charset="0"/>
              </a:rPr>
              <a:t> </a:t>
            </a:r>
          </a:p>
          <a:p>
            <a:pPr marL="756285" marR="5080" indent="-287020" algn="just">
              <a:lnSpc>
                <a:spcPct val="143000"/>
              </a:lnSpc>
              <a:spcBef>
                <a:spcPts val="575"/>
              </a:spcBef>
            </a:pPr>
            <a:endParaRPr sz="1800" dirty="0">
              <a:latin typeface="Times New Roman" panose="02020803070505020304"/>
              <a:cs typeface="Times New Roman" panose="02020803070505020304"/>
            </a:endParaRPr>
          </a:p>
        </p:txBody>
      </p:sp>
    </p:spTree>
  </p:cSld>
  <p:clrMapOvr>
    <a:masterClrMapping/>
  </p:clrMapOvr>
  <p:transition>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B3788A-3F4E-46A6-A6B1-0C5A9CB55B14}"/>
              </a:ext>
            </a:extLst>
          </p:cNvPr>
          <p:cNvSpPr/>
          <p:nvPr/>
        </p:nvSpPr>
        <p:spPr>
          <a:xfrm>
            <a:off x="2783840" y="676871"/>
            <a:ext cx="7396480" cy="461665"/>
          </a:xfrm>
          <a:prstGeom prst="rect">
            <a:avLst/>
          </a:prstGeom>
        </p:spPr>
        <p:txBody>
          <a:bodyPr wrap="square">
            <a:spAutoFit/>
          </a:bodyPr>
          <a:lstStyle/>
          <a:p>
            <a:r>
              <a:rPr lang="en-IN" sz="2400" b="1" dirty="0">
                <a:solidFill>
                  <a:schemeClr val="tx1"/>
                </a:solidFill>
                <a:latin typeface="Times New Roman" panose="02020603050405020304" pitchFamily="18" charset="0"/>
                <a:cs typeface="Times New Roman" panose="02020603050405020304" pitchFamily="18" charset="0"/>
              </a:rPr>
              <a:t>                     PROBLEM STATEMENT</a:t>
            </a:r>
            <a:endParaRPr lang="en-IN" sz="24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31176C0-C54F-4BF2-937B-3773DEB4406D}"/>
              </a:ext>
            </a:extLst>
          </p:cNvPr>
          <p:cNvSpPr/>
          <p:nvPr/>
        </p:nvSpPr>
        <p:spPr>
          <a:xfrm>
            <a:off x="628651" y="1209675"/>
            <a:ext cx="10902088" cy="5340693"/>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Water source is necessary and an important factor in agricultural and farm production . Monitoring water level of a water source plays a key role in agriculture. </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Manual release of water sometimes  leads to overflow of water in the field which spoils the crops and the crop field Release of excessive amount of pesticides is very much harmful for the plants and crops, by which the crops are effected by less growth or get diseased.</a:t>
            </a:r>
          </a:p>
          <a:p>
            <a:pPr marL="285750" indent="-285750" algn="just">
              <a:lnSpc>
                <a:spcPct val="150000"/>
              </a:lnSpc>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Due to the weather condition, water level increasing Farmers get lot of distractions which is not good for Agriculture. Performing agriculture manually  is very much time consuming.</a:t>
            </a:r>
          </a:p>
          <a:p>
            <a:pPr marL="285750" indent="-285750" algn="just">
              <a:lnSpc>
                <a:spcPct val="15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lgn="just">
              <a:lnSpc>
                <a:spcPct val="150000"/>
              </a:lnSpc>
            </a:pPr>
            <a:endParaRPr lang="en-US" sz="2000" b="1" dirty="0">
              <a:latin typeface="Times New Roman" pitchFamily="18" charset="0"/>
              <a:cs typeface="Times New Roman" pitchFamily="18" charset="0"/>
            </a:endParaRPr>
          </a:p>
          <a:p>
            <a:pPr algn="just">
              <a:lnSpc>
                <a:spcPct val="150000"/>
              </a:lnSpc>
            </a:pPr>
            <a:endParaRPr lang="en-IN" sz="2200" dirty="0">
              <a:latin typeface="Times New Roman" panose="02020603050405020304" pitchFamily="18" charset="0"/>
              <a:cs typeface="Times New Roman" panose="02020603050405020304" pitchFamily="18" charset="0"/>
            </a:endParaRPr>
          </a:p>
          <a:p>
            <a:pPr algn="just">
              <a:lnSpc>
                <a:spcPct val="150000"/>
              </a:lnSpc>
            </a:pPr>
            <a:r>
              <a:rPr lang="en-IN" sz="2200" b="1" dirty="0">
                <a:solidFill>
                  <a:schemeClr val="tx1"/>
                </a:solidFill>
                <a:latin typeface="Times New Roman" panose="02020603050405020304" pitchFamily="18" charset="0"/>
                <a:cs typeface="Times New Roman" panose="02020603050405020304" pitchFamily="18" charset="0"/>
              </a:rPr>
              <a:t>    </a:t>
            </a:r>
          </a:p>
          <a:p>
            <a:pPr algn="just">
              <a:lnSpc>
                <a:spcPct val="150000"/>
              </a:lnSpc>
            </a:pPr>
            <a:r>
              <a:rPr lang="en-IN" sz="2200" b="1"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84FCAD1-45FC-40AF-BF23-55EF5166A7E5}"/>
              </a:ext>
            </a:extLst>
          </p:cNvPr>
          <p:cNvPicPr>
            <a:picLocks noChangeAspect="1"/>
          </p:cNvPicPr>
          <p:nvPr/>
        </p:nvPicPr>
        <p:blipFill>
          <a:blip r:embed="rId2"/>
          <a:stretch>
            <a:fillRect/>
          </a:stretch>
        </p:blipFill>
        <p:spPr>
          <a:xfrm>
            <a:off x="1387477" y="4420271"/>
            <a:ext cx="3061474" cy="1987674"/>
          </a:xfrm>
          <a:prstGeom prst="rect">
            <a:avLst/>
          </a:prstGeom>
        </p:spPr>
      </p:pic>
      <p:pic>
        <p:nvPicPr>
          <p:cNvPr id="7" name="Picture 6">
            <a:extLst>
              <a:ext uri="{FF2B5EF4-FFF2-40B4-BE49-F238E27FC236}">
                <a16:creationId xmlns:a16="http://schemas.microsoft.com/office/drawing/2014/main" id="{33642153-73E8-49E6-8877-651284CF6F0A}"/>
              </a:ext>
            </a:extLst>
          </p:cNvPr>
          <p:cNvPicPr>
            <a:picLocks noChangeAspect="1"/>
          </p:cNvPicPr>
          <p:nvPr/>
        </p:nvPicPr>
        <p:blipFill>
          <a:blip r:embed="rId3"/>
          <a:stretch>
            <a:fillRect/>
          </a:stretch>
        </p:blipFill>
        <p:spPr>
          <a:xfrm>
            <a:off x="7743051" y="4420271"/>
            <a:ext cx="2986942" cy="1987674"/>
          </a:xfrm>
          <a:prstGeom prst="rect">
            <a:avLst/>
          </a:prstGeom>
        </p:spPr>
      </p:pic>
    </p:spTree>
    <p:extLst>
      <p:ext uri="{BB962C8B-B14F-4D97-AF65-F5344CB8AC3E}">
        <p14:creationId xmlns:p14="http://schemas.microsoft.com/office/powerpoint/2010/main" val="887924919"/>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6393" y="728420"/>
            <a:ext cx="9066509" cy="4674934"/>
          </a:xfrm>
          <a:prstGeom prst="rect">
            <a:avLst/>
          </a:prstGeom>
        </p:spPr>
        <p:txBody>
          <a:bodyPr wrap="square">
            <a:spAutoFit/>
          </a:bodyPr>
          <a:lstStyle/>
          <a:p>
            <a:pPr algn="ctr">
              <a:lnSpc>
                <a:spcPct val="150000"/>
              </a:lnSpc>
            </a:pPr>
            <a:r>
              <a:rPr lang="en-IN" sz="2400" b="1" dirty="0">
                <a:latin typeface="Times New Roman" panose="02020603050405020304" pitchFamily="18" charset="0"/>
                <a:cs typeface="Times New Roman" panose="02020603050405020304" pitchFamily="18" charset="0"/>
              </a:rPr>
              <a:t>OBJECTIVES</a:t>
            </a:r>
            <a:endParaRPr lang="en-IN" sz="2400" dirty="0">
              <a:latin typeface="Times New Roman" pitchFamily="18" charset="0"/>
              <a:cs typeface="Times New Roman" pitchFamily="18" charset="0"/>
            </a:endParaRPr>
          </a:p>
          <a:p>
            <a:pPr algn="just">
              <a:lnSpc>
                <a:spcPct val="150000"/>
              </a:lnSpc>
            </a:pPr>
            <a:endParaRPr lang="en-IN" sz="22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To collect and store the dataset.</a:t>
            </a:r>
            <a:endParaRPr lang="en-IN"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To read the moisture level of the soil using sensors and to output the results          to the farmers device.</a:t>
            </a:r>
            <a:endParaRPr lang="en-IN"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To develop an application which controls the flow of water and release pesticides. </a:t>
            </a:r>
          </a:p>
          <a:p>
            <a:pPr marL="342900" indent="-342900"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To generate the weather report on the same applications.</a:t>
            </a:r>
            <a:endParaRPr lang="en-IN"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r>
              <a:rPr lang="en-US" sz="2200" dirty="0">
                <a:latin typeface="Times New Roman" panose="02020603050405020304" pitchFamily="18" charset="0"/>
                <a:cs typeface="Times New Roman" panose="02020603050405020304" pitchFamily="18" charset="0"/>
              </a:rPr>
              <a:t>To reduce workload of farmers.</a:t>
            </a:r>
            <a:endParaRPr lang="en-IN" sz="2200" dirty="0">
              <a:latin typeface="Times New Roman" panose="02020603050405020304" pitchFamily="18" charset="0"/>
              <a:cs typeface="Times New Roman" panose="02020603050405020304" pitchFamily="18" charset="0"/>
            </a:endParaRPr>
          </a:p>
          <a:p>
            <a:pPr marL="800100" lvl="0" algn="just">
              <a:lnSpc>
                <a:spcPct val="105000"/>
              </a:lnSpc>
              <a:spcBef>
                <a:spcPts val="1200"/>
              </a:spcBef>
              <a:spcAft>
                <a:spcPts val="1200"/>
              </a:spcAft>
              <a:buFont typeface="+mj-lt"/>
              <a:buAutoNum type="arabicParenR"/>
            </a:pPr>
            <a:endParaRPr lang="en-IN" sz="2200" dirty="0">
              <a:latin typeface="Times New Roman" panose="02020603050405020304" pitchFamily="18" charset="0"/>
              <a:cs typeface="Times New Roman" panose="02020603050405020304" pitchFamily="18" charset="0"/>
            </a:endParaRPr>
          </a:p>
          <a:p>
            <a:pPr lvl="0">
              <a:lnSpc>
                <a:spcPct val="150000"/>
              </a:lnSpc>
              <a:buFont typeface="Wingdings" pitchFamily="2" charset="2"/>
              <a:buChar char="q"/>
            </a:pPr>
            <a:endParaRPr lang="en-IN" sz="2400" dirty="0">
              <a:latin typeface="Times New Roman" pitchFamily="18" charset="0"/>
              <a:cs typeface="Times New Roman" pitchFamily="18" charset="0"/>
            </a:endParaRPr>
          </a:p>
        </p:txBody>
      </p:sp>
    </p:spTree>
  </p:cSld>
  <p:clrMapOvr>
    <a:masterClrMapping/>
  </p:clrMapOvr>
  <p:transition>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619814-D7EC-4B3E-99DE-2AADDF9AA335}"/>
              </a:ext>
            </a:extLst>
          </p:cNvPr>
          <p:cNvSpPr/>
          <p:nvPr/>
        </p:nvSpPr>
        <p:spPr>
          <a:xfrm>
            <a:off x="838200" y="1512101"/>
            <a:ext cx="10915650" cy="4403770"/>
          </a:xfrm>
          <a:prstGeom prst="rect">
            <a:avLst/>
          </a:prstGeom>
        </p:spPr>
        <p:txBody>
          <a:bodyPr wrap="square">
            <a:spAutoFit/>
          </a:bodyPr>
          <a:lstStyle/>
          <a:p>
            <a:pPr marL="355600" marR="5080" indent="-342900" algn="just">
              <a:lnSpc>
                <a:spcPct val="142000"/>
              </a:lnSpc>
              <a:spcBef>
                <a:spcPts val="175"/>
              </a:spcBef>
              <a:buClr>
                <a:schemeClr val="tx1"/>
              </a:buClr>
              <a:buSzPct val="133000"/>
              <a:buFont typeface="Wingdings" pitchFamily="2" charset="2"/>
              <a:buChar char="q"/>
              <a:tabLst>
                <a:tab pos="355600" algn="l"/>
                <a:tab pos="10137775" algn="l"/>
              </a:tabLst>
            </a:pPr>
            <a:r>
              <a:rPr lang="en-IN" sz="2200" b="1" spc="-5" dirty="0">
                <a:latin typeface="Times New Roman" panose="02020803070505020304"/>
                <a:cs typeface="Times New Roman" panose="02020803070505020304"/>
              </a:rPr>
              <a:t>Methodology </a:t>
            </a:r>
            <a:r>
              <a:rPr lang="en-IN" sz="2200" b="1" dirty="0">
                <a:latin typeface="Times New Roman" panose="02020803070505020304"/>
                <a:cs typeface="Times New Roman" panose="02020803070505020304"/>
              </a:rPr>
              <a:t>of objective-1: </a:t>
            </a:r>
            <a:r>
              <a:rPr lang="en-US" sz="2200" dirty="0">
                <a:latin typeface="Times New Roman" panose="02020603050405020304" pitchFamily="18" charset="0"/>
                <a:cs typeface="Times New Roman" panose="02020603050405020304" pitchFamily="18" charset="0"/>
              </a:rPr>
              <a:t>To measure the moisture level of the soil we’ll place moisture sensors in different parts of the field.</a:t>
            </a:r>
            <a:endParaRPr lang="en-IN" sz="2200" dirty="0">
              <a:latin typeface="Times New Roman" panose="02020803070505020304"/>
              <a:cs typeface="Times New Roman" panose="02020803070505020304"/>
            </a:endParaRPr>
          </a:p>
          <a:p>
            <a:pPr marL="355600" marR="248920" indent="-342900" algn="just">
              <a:lnSpc>
                <a:spcPct val="142000"/>
              </a:lnSpc>
              <a:spcBef>
                <a:spcPts val="70"/>
              </a:spcBef>
              <a:buClr>
                <a:schemeClr val="tx1"/>
              </a:buClr>
              <a:buSzPct val="133000"/>
              <a:buFont typeface="Wingdings" pitchFamily="2" charset="2"/>
              <a:buChar char="q"/>
              <a:tabLst>
                <a:tab pos="355600" algn="l"/>
              </a:tabLst>
            </a:pPr>
            <a:r>
              <a:rPr lang="en-IN" sz="2200" b="1" spc="-5" dirty="0">
                <a:latin typeface="Times New Roman" panose="02020803070505020304"/>
                <a:cs typeface="Times New Roman" panose="02020803070505020304"/>
              </a:rPr>
              <a:t> Methodology </a:t>
            </a:r>
            <a:r>
              <a:rPr lang="en-IN" sz="2200" b="1" dirty="0">
                <a:latin typeface="Times New Roman" panose="02020803070505020304"/>
                <a:cs typeface="Times New Roman" panose="02020803070505020304"/>
              </a:rPr>
              <a:t>of objective-2: </a:t>
            </a:r>
            <a:r>
              <a:rPr lang="en-US" sz="2200" dirty="0">
                <a:latin typeface="Times New Roman" panose="02020603050405020304" pitchFamily="18" charset="0"/>
                <a:cs typeface="Times New Roman" panose="02020603050405020304" pitchFamily="18" charset="0"/>
              </a:rPr>
              <a:t>The data will be sent to the output device and the farmer can decide to release adequate amount of water depending upon the crop and soil moisture level.</a:t>
            </a:r>
            <a:endParaRPr lang="en-IN" sz="2200" dirty="0">
              <a:latin typeface="Times New Roman" panose="02020803070505020304"/>
              <a:cs typeface="Times New Roman" panose="02020803070505020304"/>
            </a:endParaRPr>
          </a:p>
          <a:p>
            <a:pPr marL="355600" marR="248920" indent="-342900" algn="just">
              <a:lnSpc>
                <a:spcPct val="142000"/>
              </a:lnSpc>
              <a:spcBef>
                <a:spcPts val="70"/>
              </a:spcBef>
              <a:buClr>
                <a:schemeClr val="tx1"/>
              </a:buClr>
              <a:buSzPct val="133000"/>
              <a:buFont typeface="Wingdings" pitchFamily="2" charset="2"/>
              <a:buChar char="q"/>
              <a:tabLst>
                <a:tab pos="355600" algn="l"/>
              </a:tabLst>
            </a:pPr>
            <a:r>
              <a:rPr lang="en-IN" sz="2200" b="1" spc="-5" dirty="0">
                <a:latin typeface="Times New Roman" panose="02020803070505020304"/>
                <a:cs typeface="Times New Roman" panose="02020803070505020304"/>
              </a:rPr>
              <a:t> Methodology </a:t>
            </a:r>
            <a:r>
              <a:rPr lang="en-IN" sz="2200" b="1" dirty="0">
                <a:latin typeface="Times New Roman" panose="02020803070505020304"/>
                <a:cs typeface="Times New Roman" panose="02020803070505020304"/>
              </a:rPr>
              <a:t>of objective-3:</a:t>
            </a:r>
            <a:r>
              <a:rPr lang="en-US" sz="2200" dirty="0">
                <a:latin typeface="Times New Roman" panose="02020603050405020304" pitchFamily="18" charset="0"/>
                <a:cs typeface="Times New Roman" panose="02020603050405020304" pitchFamily="18" charset="0"/>
              </a:rPr>
              <a:t>The program to measure water level and release water will be return using a set of programming language codes and libraries.</a:t>
            </a:r>
            <a:endParaRPr lang="en-IN" sz="2200" dirty="0">
              <a:latin typeface="Times New Roman" panose="02020803070505020304"/>
              <a:cs typeface="Times New Roman" panose="02020803070505020304"/>
            </a:endParaRPr>
          </a:p>
          <a:p>
            <a:pPr marL="355600" marR="200660" indent="-342900" algn="just">
              <a:lnSpc>
                <a:spcPct val="142000"/>
              </a:lnSpc>
              <a:spcBef>
                <a:spcPts val="80"/>
              </a:spcBef>
              <a:buClr>
                <a:schemeClr val="tx1"/>
              </a:buClr>
              <a:buSzPct val="133000"/>
              <a:buFont typeface="Wingdings" pitchFamily="2" charset="2"/>
              <a:buChar char="q"/>
              <a:tabLst>
                <a:tab pos="355600" algn="l"/>
              </a:tabLst>
            </a:pPr>
            <a:r>
              <a:rPr lang="en-IN" sz="2200" b="1" spc="-5" dirty="0">
                <a:latin typeface="Times New Roman" panose="02020803070505020304"/>
                <a:cs typeface="Times New Roman" panose="02020803070505020304"/>
              </a:rPr>
              <a:t> Methodology </a:t>
            </a:r>
            <a:r>
              <a:rPr lang="en-IN" sz="2200" b="1" dirty="0">
                <a:latin typeface="Times New Roman" panose="02020803070505020304"/>
                <a:cs typeface="Times New Roman" panose="02020803070505020304"/>
              </a:rPr>
              <a:t>of </a:t>
            </a:r>
            <a:r>
              <a:rPr lang="en-IN" sz="2200" b="1" dirty="0">
                <a:latin typeface="Times New Roman" pitchFamily="18" charset="0"/>
                <a:cs typeface="Times New Roman" pitchFamily="18" charset="0"/>
              </a:rPr>
              <a:t>objective-4</a:t>
            </a:r>
            <a:r>
              <a:rPr lang="en-US" sz="2200" dirty="0">
                <a:latin typeface="Times New Roman" panose="02020603050405020304" pitchFamily="18" charset="0"/>
                <a:cs typeface="Times New Roman" panose="02020603050405020304" pitchFamily="18" charset="0"/>
              </a:rPr>
              <a:t>The Arduino will allow us to connect the device application to real time data which the sensors obtain from the field.</a:t>
            </a:r>
            <a:endParaRPr lang="en-IN" sz="2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EA5D152-628E-469C-A29E-1E2A2FBA0B8E}"/>
              </a:ext>
            </a:extLst>
          </p:cNvPr>
          <p:cNvSpPr/>
          <p:nvPr/>
        </p:nvSpPr>
        <p:spPr>
          <a:xfrm>
            <a:off x="4629177" y="809988"/>
            <a:ext cx="2518638" cy="430887"/>
          </a:xfrm>
          <a:prstGeom prst="rect">
            <a:avLst/>
          </a:prstGeom>
        </p:spPr>
        <p:txBody>
          <a:bodyPr wrap="none">
            <a:spAutoFit/>
          </a:bodyPr>
          <a:lstStyle/>
          <a:p>
            <a:r>
              <a:rPr lang="en-IN" sz="2200" b="1" dirty="0">
                <a:latin typeface="Times New Roman" panose="02020603050405020304" pitchFamily="18" charset="0"/>
                <a:cs typeface="Times New Roman" panose="02020603050405020304" pitchFamily="18" charset="0"/>
              </a:rPr>
              <a:t>METHODOLOGY</a:t>
            </a:r>
            <a:endParaRPr lang="en-IN" sz="2200" dirty="0"/>
          </a:p>
        </p:txBody>
      </p:sp>
    </p:spTree>
    <p:extLst>
      <p:ext uri="{BB962C8B-B14F-4D97-AF65-F5344CB8AC3E}">
        <p14:creationId xmlns:p14="http://schemas.microsoft.com/office/powerpoint/2010/main" val="4212591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64051" y="480893"/>
            <a:ext cx="8502555" cy="523220"/>
          </a:xfrm>
          <a:prstGeom prst="rect">
            <a:avLst/>
          </a:prstGeom>
          <a:noFill/>
        </p:spPr>
        <p:txBody>
          <a:bodyPr wrap="square" rtlCol="0">
            <a:spAutoFit/>
          </a:bodyPr>
          <a:lstStyle/>
          <a:p>
            <a:pPr algn="ctr"/>
            <a:r>
              <a:rPr lang="en-US" sz="2800" b="1" dirty="0"/>
              <a:t>BLOCK DIAGRAM</a:t>
            </a:r>
          </a:p>
        </p:txBody>
      </p:sp>
      <p:pic>
        <p:nvPicPr>
          <p:cNvPr id="4" name="Picture 3"/>
          <p:cNvPicPr>
            <a:picLocks noChangeAspect="1"/>
          </p:cNvPicPr>
          <p:nvPr/>
        </p:nvPicPr>
        <p:blipFill>
          <a:blip r:embed="rId2"/>
          <a:stretch>
            <a:fillRect/>
          </a:stretch>
        </p:blipFill>
        <p:spPr>
          <a:xfrm>
            <a:off x="3800475" y="1538287"/>
            <a:ext cx="4591050" cy="3781425"/>
          </a:xfrm>
          <a:prstGeom prst="rect">
            <a:avLst/>
          </a:prstGeom>
        </p:spPr>
      </p:pic>
    </p:spTree>
    <p:extLst>
      <p:ext uri="{BB962C8B-B14F-4D97-AF65-F5344CB8AC3E}">
        <p14:creationId xmlns:p14="http://schemas.microsoft.com/office/powerpoint/2010/main" val="1784209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C64271-43B7-4AEB-867E-BB9F09F42F1F}"/>
              </a:ext>
            </a:extLst>
          </p:cNvPr>
          <p:cNvPicPr/>
          <p:nvPr/>
        </p:nvPicPr>
        <p:blipFill>
          <a:blip r:embed="rId2"/>
          <a:stretch>
            <a:fillRect/>
          </a:stretch>
        </p:blipFill>
        <p:spPr>
          <a:xfrm>
            <a:off x="3712016" y="798973"/>
            <a:ext cx="4386967" cy="5219700"/>
          </a:xfrm>
          <a:prstGeom prst="rect">
            <a:avLst/>
          </a:prstGeom>
        </p:spPr>
      </p:pic>
      <p:sp>
        <p:nvSpPr>
          <p:cNvPr id="4" name="Rectangle 3">
            <a:extLst>
              <a:ext uri="{FF2B5EF4-FFF2-40B4-BE49-F238E27FC236}">
                <a16:creationId xmlns:a16="http://schemas.microsoft.com/office/drawing/2014/main" id="{6A23EBA6-C9BF-4859-9043-2F6DB69A3B22}"/>
              </a:ext>
            </a:extLst>
          </p:cNvPr>
          <p:cNvSpPr/>
          <p:nvPr/>
        </p:nvSpPr>
        <p:spPr>
          <a:xfrm>
            <a:off x="5441509" y="329684"/>
            <a:ext cx="2657474" cy="430887"/>
          </a:xfrm>
          <a:prstGeom prst="rect">
            <a:avLst/>
          </a:prstGeom>
        </p:spPr>
        <p:txBody>
          <a:bodyPr wrap="square">
            <a:spAutoFit/>
          </a:bodyPr>
          <a:lstStyle/>
          <a:p>
            <a:r>
              <a:rPr lang="en-IN" sz="2200" dirty="0">
                <a:latin typeface="Times New Roman" pitchFamily="18" charset="0"/>
                <a:cs typeface="Times New Roman" pitchFamily="18" charset="0"/>
              </a:rPr>
              <a:t>DESIGN</a:t>
            </a:r>
            <a:r>
              <a:rPr lang="en-IN" dirty="0">
                <a:latin typeface="Times New Roman" pitchFamily="18" charset="0"/>
                <a:cs typeface="Times New Roman" pitchFamily="18" charset="0"/>
              </a:rPr>
              <a:t> </a:t>
            </a:r>
            <a:endParaRPr lang="en-IN" dirty="0"/>
          </a:p>
        </p:txBody>
      </p:sp>
    </p:spTree>
    <p:extLst>
      <p:ext uri="{BB962C8B-B14F-4D97-AF65-F5344CB8AC3E}">
        <p14:creationId xmlns:p14="http://schemas.microsoft.com/office/powerpoint/2010/main" val="4132420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6E48D7-58A8-4681-6B09-3DA96DE514A9}"/>
              </a:ext>
            </a:extLst>
          </p:cNvPr>
          <p:cNvSpPr>
            <a:spLocks noGrp="1"/>
          </p:cNvSpPr>
          <p:nvPr>
            <p:ph type="sldNum" sz="quarter" idx="12"/>
          </p:nvPr>
        </p:nvSpPr>
        <p:spPr/>
        <p:txBody>
          <a:bodyPr/>
          <a:lstStyle/>
          <a:p>
            <a:fld id="{699E210A-5164-42C3-AE1F-F23C0BE54F5A}" type="slidenum">
              <a:rPr lang="en-IN" smtClean="0"/>
              <a:pPr/>
              <a:t>2</a:t>
            </a:fld>
            <a:endParaRPr lang="en-IN"/>
          </a:p>
        </p:txBody>
      </p:sp>
      <p:pic>
        <p:nvPicPr>
          <p:cNvPr id="6" name="Picture 5">
            <a:extLst>
              <a:ext uri="{FF2B5EF4-FFF2-40B4-BE49-F238E27FC236}">
                <a16:creationId xmlns:a16="http://schemas.microsoft.com/office/drawing/2014/main" id="{B99E126C-5AA6-C828-C9C7-D404FA2BEAAA}"/>
              </a:ext>
            </a:extLst>
          </p:cNvPr>
          <p:cNvPicPr>
            <a:picLocks noChangeAspect="1"/>
          </p:cNvPicPr>
          <p:nvPr/>
        </p:nvPicPr>
        <p:blipFill>
          <a:blip r:embed="rId2"/>
          <a:stretch>
            <a:fillRect/>
          </a:stretch>
        </p:blipFill>
        <p:spPr>
          <a:xfrm>
            <a:off x="5287228" y="1"/>
            <a:ext cx="6904772" cy="6858000"/>
          </a:xfrm>
          <a:prstGeom prst="rect">
            <a:avLst/>
          </a:prstGeom>
        </p:spPr>
      </p:pic>
      <p:pic>
        <p:nvPicPr>
          <p:cNvPr id="7" name="Picture 6">
            <a:extLst>
              <a:ext uri="{FF2B5EF4-FFF2-40B4-BE49-F238E27FC236}">
                <a16:creationId xmlns:a16="http://schemas.microsoft.com/office/drawing/2014/main" id="{4805D2C1-CCA5-67F3-AE2C-A78C699AB83A}"/>
              </a:ext>
            </a:extLst>
          </p:cNvPr>
          <p:cNvPicPr>
            <a:picLocks noChangeAspect="1"/>
          </p:cNvPicPr>
          <p:nvPr/>
        </p:nvPicPr>
        <p:blipFill>
          <a:blip r:embed="rId3">
            <a:alphaModFix amt="70000"/>
          </a:blip>
          <a:stretch>
            <a:fillRect/>
          </a:stretch>
        </p:blipFill>
        <p:spPr>
          <a:xfrm>
            <a:off x="7249805" y="1828661"/>
            <a:ext cx="2767824" cy="3200677"/>
          </a:xfrm>
          <a:prstGeom prst="rect">
            <a:avLst/>
          </a:prstGeom>
        </p:spPr>
      </p:pic>
      <p:sp>
        <p:nvSpPr>
          <p:cNvPr id="10" name="Rectangle 9">
            <a:extLst>
              <a:ext uri="{FF2B5EF4-FFF2-40B4-BE49-F238E27FC236}">
                <a16:creationId xmlns:a16="http://schemas.microsoft.com/office/drawing/2014/main" id="{B9379420-B73D-BBE6-F9B5-E2A15EC44DED}"/>
              </a:ext>
            </a:extLst>
          </p:cNvPr>
          <p:cNvSpPr/>
          <p:nvPr/>
        </p:nvSpPr>
        <p:spPr>
          <a:xfrm>
            <a:off x="215757" y="2630183"/>
            <a:ext cx="5188449" cy="923330"/>
          </a:xfrm>
          <a:prstGeom prst="rect">
            <a:avLst/>
          </a:prstGeom>
          <a:noFill/>
        </p:spPr>
        <p:txBody>
          <a:bodyPr wrap="square" lIns="91440" tIns="45720" rIns="91440" bIns="45720">
            <a:spAutoFit/>
          </a:bodyPr>
          <a:lstStyle/>
          <a:p>
            <a:pPr algn="ctr"/>
            <a:r>
              <a:rPr lang="en-US" sz="5400" b="1" cap="none" spc="0" dirty="0">
                <a:ln w="0"/>
                <a:effectLst>
                  <a:reflection blurRad="6350" stA="53000" endA="300" endPos="35500" dir="5400000" sy="-90000" algn="bl" rotWithShape="0"/>
                </a:effectLst>
              </a:rPr>
              <a:t>INTERNSHIP</a:t>
            </a:r>
          </a:p>
        </p:txBody>
      </p:sp>
    </p:spTree>
    <p:extLst>
      <p:ext uri="{BB962C8B-B14F-4D97-AF65-F5344CB8AC3E}">
        <p14:creationId xmlns:p14="http://schemas.microsoft.com/office/powerpoint/2010/main" val="2717189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815D82-EA27-4351-8B5C-E8C4BB792C12}"/>
              </a:ext>
            </a:extLst>
          </p:cNvPr>
          <p:cNvSpPr/>
          <p:nvPr/>
        </p:nvSpPr>
        <p:spPr>
          <a:xfrm>
            <a:off x="3513147" y="181386"/>
            <a:ext cx="5165710" cy="587148"/>
          </a:xfrm>
          <a:prstGeom prst="rect">
            <a:avLst/>
          </a:prstGeom>
        </p:spPr>
        <p:txBody>
          <a:bodyPr wrap="none">
            <a:spAutoFit/>
          </a:bodyPr>
          <a:lstStyle/>
          <a:p>
            <a:pPr algn="ctr">
              <a:lnSpc>
                <a:spcPct val="150000"/>
              </a:lnSpc>
            </a:pPr>
            <a:r>
              <a:rPr lang="en-IN" sz="2400" b="1" dirty="0">
                <a:latin typeface="Times New Roman" panose="02020603050405020304" pitchFamily="18" charset="0"/>
                <a:cs typeface="Times New Roman" panose="02020603050405020304" pitchFamily="18" charset="0"/>
              </a:rPr>
              <a:t>TECHNOLOGY AND TOOLS USED</a:t>
            </a:r>
            <a:endParaRPr lang="en-IN"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3125349-0409-40EE-9E5C-B370596132F6}"/>
              </a:ext>
            </a:extLst>
          </p:cNvPr>
          <p:cNvSpPr/>
          <p:nvPr/>
        </p:nvSpPr>
        <p:spPr>
          <a:xfrm>
            <a:off x="1188203" y="1551142"/>
            <a:ext cx="6096000" cy="4385816"/>
          </a:xfrm>
          <a:prstGeom prst="rect">
            <a:avLst/>
          </a:prstGeom>
        </p:spPr>
        <p:txBody>
          <a:bodyPr wrap="square">
            <a:spAutoFit/>
          </a:bodyPr>
          <a:lstStyle/>
          <a:p>
            <a:pPr>
              <a:lnSpc>
                <a:spcPct val="150000"/>
              </a:lnSpc>
              <a:buClr>
                <a:schemeClr val="tx1"/>
              </a:buClr>
            </a:pPr>
            <a:r>
              <a:rPr lang="en-IN" sz="2200" b="1" dirty="0">
                <a:latin typeface="Times New Roman" panose="02020603050405020304" pitchFamily="18" charset="0"/>
                <a:cs typeface="Times New Roman" panose="02020603050405020304" pitchFamily="18" charset="0"/>
              </a:rPr>
              <a:t>Software  and Hardware Requirements</a:t>
            </a:r>
          </a:p>
          <a:p>
            <a:pPr marL="285750" indent="-285750">
              <a:lnSpc>
                <a:spcPct val="150000"/>
              </a:lnSpc>
              <a:buClr>
                <a:schemeClr val="tx1"/>
              </a:buClr>
              <a:buFont typeface="Wingdings" panose="05000000000000000000" pitchFamily="2" charset="2"/>
              <a:buChar char="q"/>
            </a:pPr>
            <a:r>
              <a:rPr lang="en-US" b="1" dirty="0"/>
              <a:t>Moisture Sensors and Temperature Sensors</a:t>
            </a:r>
            <a:endParaRPr lang="en-IN" dirty="0"/>
          </a:p>
          <a:p>
            <a:pPr marL="285750" lvl="0" indent="-285750">
              <a:lnSpc>
                <a:spcPct val="150000"/>
              </a:lnSpc>
              <a:buFont typeface="Wingdings" panose="05000000000000000000" pitchFamily="2" charset="2"/>
              <a:buChar char="q"/>
            </a:pPr>
            <a:r>
              <a:rPr lang="en-US" b="1" dirty="0"/>
              <a:t>Arduino</a:t>
            </a:r>
          </a:p>
          <a:p>
            <a:pPr marL="285750" lvl="0" indent="-285750">
              <a:lnSpc>
                <a:spcPct val="150000"/>
              </a:lnSpc>
              <a:buFont typeface="Wingdings" panose="05000000000000000000" pitchFamily="2" charset="2"/>
              <a:buChar char="q"/>
            </a:pPr>
            <a:r>
              <a:rPr lang="en-US" b="1" dirty="0"/>
              <a:t>Water Pump</a:t>
            </a:r>
          </a:p>
          <a:p>
            <a:pPr marL="285750" lvl="0" indent="-285750">
              <a:lnSpc>
                <a:spcPct val="150000"/>
              </a:lnSpc>
              <a:buFont typeface="Wingdings" panose="05000000000000000000" pitchFamily="2" charset="2"/>
              <a:buChar char="q"/>
            </a:pPr>
            <a:r>
              <a:rPr lang="en-US" b="1" dirty="0"/>
              <a:t>Microcontroller </a:t>
            </a:r>
          </a:p>
          <a:p>
            <a:pPr lvl="0">
              <a:lnSpc>
                <a:spcPct val="150000"/>
              </a:lnSpc>
            </a:pPr>
            <a:endParaRPr lang="en-US" b="1" dirty="0"/>
          </a:p>
          <a:p>
            <a:pPr marL="285750" lvl="0" indent="-285750">
              <a:lnSpc>
                <a:spcPct val="150000"/>
              </a:lnSpc>
              <a:buFont typeface="Wingdings" panose="05000000000000000000" pitchFamily="2" charset="2"/>
              <a:buChar char="q"/>
            </a:pPr>
            <a:endParaRPr lang="en-US" b="1" dirty="0"/>
          </a:p>
          <a:p>
            <a:pPr lvl="0"/>
            <a:endParaRPr lang="en-IN" b="1" dirty="0"/>
          </a:p>
          <a:p>
            <a:pPr>
              <a:lnSpc>
                <a:spcPct val="150000"/>
              </a:lnSpc>
              <a:buClr>
                <a:schemeClr val="tx1"/>
              </a:buClr>
            </a:pPr>
            <a:endParaRPr lang="en-IN" sz="2200" b="1" dirty="0">
              <a:latin typeface="Times New Roman" panose="02020603050405020304" pitchFamily="18" charset="0"/>
              <a:cs typeface="Times New Roman" panose="02020603050405020304" pitchFamily="18" charset="0"/>
            </a:endParaRPr>
          </a:p>
          <a:p>
            <a:pPr>
              <a:lnSpc>
                <a:spcPct val="150000"/>
              </a:lnSpc>
              <a:buClr>
                <a:schemeClr val="tx1"/>
              </a:buClr>
            </a:pP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6998500"/>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AF7E39-150D-45B2-8511-A92700A3EA88}"/>
              </a:ext>
            </a:extLst>
          </p:cNvPr>
          <p:cNvSpPr/>
          <p:nvPr/>
        </p:nvSpPr>
        <p:spPr>
          <a:xfrm>
            <a:off x="4442803" y="0"/>
            <a:ext cx="3080523" cy="600164"/>
          </a:xfrm>
          <a:prstGeom prst="rect">
            <a:avLst/>
          </a:prstGeom>
        </p:spPr>
        <p:txBody>
          <a:bodyPr wrap="none">
            <a:spAutoFit/>
          </a:bodyPr>
          <a:lstStyle/>
          <a:p>
            <a:pPr algn="ctr">
              <a:lnSpc>
                <a:spcPct val="150000"/>
              </a:lnSpc>
            </a:pPr>
            <a:r>
              <a:rPr lang="en-IN" sz="2400" b="1" dirty="0">
                <a:latin typeface="Times New Roman" panose="02020603050405020304" pitchFamily="18" charset="0"/>
                <a:cs typeface="Times New Roman" panose="02020603050405020304" pitchFamily="18" charset="0"/>
              </a:rPr>
              <a:t>IMPLEMENTATION</a:t>
            </a:r>
            <a:endParaRPr lang="en-IN" sz="2400" dirty="0"/>
          </a:p>
        </p:txBody>
      </p:sp>
      <p:sp>
        <p:nvSpPr>
          <p:cNvPr id="7" name="Title 7"/>
          <p:cNvSpPr txBox="1">
            <a:spLocks/>
          </p:cNvSpPr>
          <p:nvPr/>
        </p:nvSpPr>
        <p:spPr>
          <a:xfrm>
            <a:off x="4807863" y="6041024"/>
            <a:ext cx="3017003" cy="453782"/>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IN" sz="2000"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rPr>
              <a:t> </a:t>
            </a:r>
          </a:p>
        </p:txBody>
      </p:sp>
      <p:pic>
        <p:nvPicPr>
          <p:cNvPr id="5" name="Picture 4">
            <a:extLst>
              <a:ext uri="{FF2B5EF4-FFF2-40B4-BE49-F238E27FC236}">
                <a16:creationId xmlns:a16="http://schemas.microsoft.com/office/drawing/2014/main" id="{EBC59CA7-C54F-401C-82ED-B9C08146C473}"/>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7863" y="363194"/>
            <a:ext cx="2263775" cy="5809006"/>
          </a:xfrm>
          <a:prstGeom prst="rect">
            <a:avLst/>
          </a:prstGeom>
          <a:noFill/>
        </p:spPr>
      </p:pic>
    </p:spTree>
    <p:extLst>
      <p:ext uri="{BB962C8B-B14F-4D97-AF65-F5344CB8AC3E}">
        <p14:creationId xmlns:p14="http://schemas.microsoft.com/office/powerpoint/2010/main" val="591638260"/>
      </p:ext>
    </p:extLst>
  </p:cSld>
  <p:clrMapOvr>
    <a:masterClrMapping/>
  </p:clrMapOvr>
  <p:transition>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F57B77C-9116-4CE6-B696-A21336E55744}"/>
              </a:ext>
            </a:extLst>
          </p:cNvPr>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1124" y="-228600"/>
            <a:ext cx="4127501" cy="6467475"/>
          </a:xfrm>
          <a:prstGeom prst="rect">
            <a:avLst/>
          </a:prstGeom>
          <a:noFill/>
        </p:spPr>
      </p:pic>
    </p:spTree>
    <p:extLst>
      <p:ext uri="{BB962C8B-B14F-4D97-AF65-F5344CB8AC3E}">
        <p14:creationId xmlns:p14="http://schemas.microsoft.com/office/powerpoint/2010/main" val="2284713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786" y="214290"/>
            <a:ext cx="7772400" cy="914400"/>
          </a:xfrm>
        </p:spPr>
        <p:txBody>
          <a:bodyPr>
            <a:normAutofit/>
          </a:bodyPr>
          <a:lstStyle/>
          <a:p>
            <a:r>
              <a:rPr lang="en-US" sz="3600" b="1" dirty="0"/>
              <a:t>What is ‘ARDUINO’?</a:t>
            </a:r>
            <a:endParaRPr lang="en-US" sz="3600" dirty="0"/>
          </a:p>
        </p:txBody>
      </p:sp>
      <p:sp>
        <p:nvSpPr>
          <p:cNvPr id="3" name="Content Placeholder 2"/>
          <p:cNvSpPr>
            <a:spLocks noGrp="1"/>
          </p:cNvSpPr>
          <p:nvPr>
            <p:ph idx="1"/>
          </p:nvPr>
        </p:nvSpPr>
        <p:spPr>
          <a:xfrm>
            <a:off x="2381224" y="1214422"/>
            <a:ext cx="7772400" cy="4572000"/>
          </a:xfrm>
        </p:spPr>
        <p:txBody>
          <a:bodyPr>
            <a:noAutofit/>
          </a:bodyPr>
          <a:lstStyle/>
          <a:p>
            <a:pPr marL="365760" indent="-256032">
              <a:buFont typeface="Wingdings" pitchFamily="2" charset="2"/>
              <a:buChar char="q"/>
              <a:defRPr/>
            </a:pPr>
            <a:r>
              <a:rPr lang="en-US" sz="1800" dirty="0">
                <a:latin typeface="Times New Roman" pitchFamily="18" charset="0"/>
                <a:cs typeface="Times New Roman" pitchFamily="18" charset="0"/>
              </a:rPr>
              <a:t>It’s intended for students, artists,designers,hobbyists and anyone who tinker with technology.</a:t>
            </a:r>
          </a:p>
          <a:p>
            <a:pPr marL="365760" indent="-256032">
              <a:buFont typeface="Wingdings" pitchFamily="2" charset="2"/>
              <a:buChar char="q"/>
              <a:defRPr/>
            </a:pPr>
            <a:endParaRPr lang="en-US" sz="1800" dirty="0">
              <a:latin typeface="Times New Roman" pitchFamily="18" charset="0"/>
              <a:cs typeface="Times New Roman" pitchFamily="18" charset="0"/>
            </a:endParaRPr>
          </a:p>
          <a:p>
            <a:pPr marL="365760" indent="-256032">
              <a:buFont typeface="Wingdings" pitchFamily="2" charset="2"/>
              <a:buChar char="q"/>
              <a:defRPr/>
            </a:pPr>
            <a:r>
              <a:rPr lang="en-US" sz="1800" dirty="0">
                <a:latin typeface="Times New Roman" pitchFamily="18" charset="0"/>
                <a:cs typeface="Times New Roman" pitchFamily="18" charset="0"/>
              </a:rPr>
              <a:t>It is programmed in Arduino Programming language(APL) similar to C/C++.</a:t>
            </a:r>
          </a:p>
          <a:p>
            <a:pPr marL="365760" indent="-256032">
              <a:buFont typeface="Wingdings" pitchFamily="2" charset="2"/>
              <a:buChar char="q"/>
              <a:defRPr/>
            </a:pPr>
            <a:endParaRPr lang="en-US" sz="1800" dirty="0">
              <a:latin typeface="Times New Roman" pitchFamily="18" charset="0"/>
              <a:cs typeface="Times New Roman" pitchFamily="18" charset="0"/>
            </a:endParaRPr>
          </a:p>
          <a:p>
            <a:pPr marL="365760" indent="-256032">
              <a:buFont typeface="Wingdings" pitchFamily="2" charset="2"/>
              <a:buChar char="q"/>
              <a:defRPr/>
            </a:pPr>
            <a:r>
              <a:rPr lang="en-US" sz="1800" dirty="0">
                <a:latin typeface="Times New Roman" pitchFamily="18" charset="0"/>
                <a:cs typeface="Times New Roman" pitchFamily="18" charset="0"/>
              </a:rPr>
              <a:t>Way more easy to program compared to other microcontroller packages.</a:t>
            </a:r>
          </a:p>
          <a:p>
            <a:pPr marL="365760" indent="-256032">
              <a:buFont typeface="Wingdings" pitchFamily="2" charset="2"/>
              <a:buChar char="q"/>
              <a:defRPr/>
            </a:pPr>
            <a:endParaRPr lang="en-US" sz="1800" dirty="0">
              <a:latin typeface="Times New Roman" pitchFamily="18" charset="0"/>
              <a:cs typeface="Times New Roman" pitchFamily="18" charset="0"/>
            </a:endParaRPr>
          </a:p>
          <a:p>
            <a:pPr marL="365760" indent="-256032">
              <a:buFont typeface="Wingdings" pitchFamily="2" charset="2"/>
              <a:buChar char="q"/>
              <a:defRPr/>
            </a:pPr>
            <a:r>
              <a:rPr lang="en-US" sz="1800" dirty="0">
                <a:latin typeface="Times New Roman" pitchFamily="18" charset="0"/>
                <a:cs typeface="Times New Roman" pitchFamily="18" charset="0"/>
              </a:rPr>
              <a:t>The Arduino is a microcontroller development platform</a:t>
            </a:r>
          </a:p>
          <a:p>
            <a:pPr marL="365760" indent="-256032">
              <a:buFont typeface="Wingdings" pitchFamily="2" charset="2"/>
              <a:buChar char="q"/>
              <a:defRPr/>
            </a:pPr>
            <a:endParaRPr lang="en-US" sz="1800" dirty="0">
              <a:latin typeface="Times New Roman" pitchFamily="18" charset="0"/>
              <a:cs typeface="Times New Roman" pitchFamily="18" charset="0"/>
            </a:endParaRPr>
          </a:p>
          <a:p>
            <a:pPr marL="365760" indent="-256032">
              <a:buFont typeface="Wingdings" pitchFamily="2" charset="2"/>
              <a:buChar char="q"/>
              <a:defRPr/>
            </a:pPr>
            <a:r>
              <a:rPr lang="en-US" sz="1800" dirty="0">
                <a:latin typeface="Times New Roman" pitchFamily="18" charset="0"/>
                <a:cs typeface="Times New Roman" pitchFamily="18" charset="0"/>
              </a:rPr>
              <a:t>It is the winner of “</a:t>
            </a:r>
            <a:r>
              <a:rPr lang="en-US" sz="1800" b="1" dirty="0">
                <a:latin typeface="Times New Roman" pitchFamily="18" charset="0"/>
                <a:cs typeface="Times New Roman" pitchFamily="18" charset="0"/>
              </a:rPr>
              <a:t>worlds best interaction award 2012</a:t>
            </a:r>
            <a:r>
              <a:rPr lang="en-US" sz="1800" dirty="0">
                <a:latin typeface="Times New Roman" pitchFamily="18" charset="0"/>
                <a:cs typeface="Times New Roman" pitchFamily="18" charset="0"/>
              </a:rPr>
              <a:t>” sponsered by google</a:t>
            </a:r>
          </a:p>
          <a:p>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350334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3"/>
          <p:cNvPicPr>
            <a:picLocks noChangeAspect="1" noChangeArrowheads="1"/>
          </p:cNvPicPr>
          <p:nvPr/>
        </p:nvPicPr>
        <p:blipFill>
          <a:blip r:embed="rId3" cstate="print"/>
          <a:srcRect/>
          <a:stretch>
            <a:fillRect/>
          </a:stretch>
        </p:blipFill>
        <p:spPr bwMode="auto">
          <a:xfrm>
            <a:off x="3178176" y="2098678"/>
            <a:ext cx="5365750" cy="3863975"/>
          </a:xfrm>
          <a:prstGeom prst="rect">
            <a:avLst/>
          </a:prstGeom>
          <a:noFill/>
          <a:ln w="9525">
            <a:noFill/>
            <a:miter lim="800000"/>
            <a:headEnd/>
            <a:tailEnd/>
          </a:ln>
        </p:spPr>
      </p:pic>
      <p:sp>
        <p:nvSpPr>
          <p:cNvPr id="9219" name="Rectangle 2"/>
          <p:cNvSpPr>
            <a:spLocks noGrp="1" noChangeArrowheads="1"/>
          </p:cNvSpPr>
          <p:nvPr>
            <p:ph type="title"/>
          </p:nvPr>
        </p:nvSpPr>
        <p:spPr>
          <a:xfrm>
            <a:off x="1981200" y="457200"/>
            <a:ext cx="8229600" cy="890588"/>
          </a:xfrm>
        </p:spPr>
        <p:txBody>
          <a:bodyPr/>
          <a:lstStyle/>
          <a:p>
            <a:pPr eaLnBrk="1" hangingPunct="1"/>
            <a:r>
              <a:rPr lang="en-US" altLang="en-US" dirty="0">
                <a:latin typeface="Times New Roman" pitchFamily="18" charset="0"/>
                <a:cs typeface="Times New Roman" pitchFamily="18" charset="0"/>
              </a:rPr>
              <a:t>Arduino UNO  </a:t>
            </a:r>
          </a:p>
        </p:txBody>
      </p:sp>
      <p:sp>
        <p:nvSpPr>
          <p:cNvPr id="7173" name="Rectangle 45"/>
          <p:cNvSpPr>
            <a:spLocks noChangeArrowheads="1"/>
          </p:cNvSpPr>
          <p:nvPr/>
        </p:nvSpPr>
        <p:spPr bwMode="auto">
          <a:xfrm>
            <a:off x="3592513" y="6278567"/>
            <a:ext cx="4972050" cy="307777"/>
          </a:xfrm>
          <a:prstGeom prst="rect">
            <a:avLst/>
          </a:prstGeom>
          <a:noFill/>
          <a:ln w="9525">
            <a:noFill/>
            <a:miter lim="800000"/>
            <a:headEnd/>
            <a:tailEnd/>
          </a:ln>
        </p:spPr>
        <p:txBody>
          <a:bodyPr>
            <a:spAutoFit/>
          </a:bodyPr>
          <a:lstStyle/>
          <a:p>
            <a:r>
              <a:rPr lang="en-US" altLang="en-US" sz="1400" dirty="0"/>
              <a:t>http://arduino.cc/en/uploads/Main/ArduinoDuemilanove.jpg</a:t>
            </a:r>
          </a:p>
        </p:txBody>
      </p:sp>
      <p:sp>
        <p:nvSpPr>
          <p:cNvPr id="7174" name="TextBox 46"/>
          <p:cNvSpPr txBox="1">
            <a:spLocks noChangeArrowheads="1"/>
          </p:cNvSpPr>
          <p:nvPr/>
        </p:nvSpPr>
        <p:spPr bwMode="auto">
          <a:xfrm>
            <a:off x="2517775" y="2305053"/>
            <a:ext cx="1200150" cy="646331"/>
          </a:xfrm>
          <a:prstGeom prst="rect">
            <a:avLst/>
          </a:prstGeom>
          <a:noFill/>
          <a:ln w="9525">
            <a:noFill/>
            <a:miter lim="800000"/>
            <a:headEnd/>
            <a:tailEnd/>
          </a:ln>
        </p:spPr>
        <p:txBody>
          <a:bodyPr>
            <a:spAutoFit/>
          </a:bodyPr>
          <a:lstStyle/>
          <a:p>
            <a:r>
              <a:rPr lang="en-US" altLang="en-US" dirty="0">
                <a:latin typeface="Times New Roman" pitchFamily="18" charset="0"/>
                <a:cs typeface="Times New Roman" pitchFamily="18" charset="0"/>
              </a:rPr>
              <a:t>Pin 13 LED</a:t>
            </a:r>
          </a:p>
        </p:txBody>
      </p:sp>
      <p:sp>
        <p:nvSpPr>
          <p:cNvPr id="7175" name="TextBox 47"/>
          <p:cNvSpPr txBox="1">
            <a:spLocks noChangeArrowheads="1"/>
          </p:cNvSpPr>
          <p:nvPr/>
        </p:nvSpPr>
        <p:spPr bwMode="auto">
          <a:xfrm>
            <a:off x="2098675" y="2743205"/>
            <a:ext cx="1208088" cy="646113"/>
          </a:xfrm>
          <a:prstGeom prst="rect">
            <a:avLst/>
          </a:prstGeom>
          <a:noFill/>
          <a:ln w="9525">
            <a:noFill/>
            <a:miter lim="800000"/>
            <a:headEnd/>
            <a:tailEnd/>
          </a:ln>
        </p:spPr>
        <p:txBody>
          <a:bodyPr>
            <a:spAutoFit/>
          </a:bodyPr>
          <a:lstStyle/>
          <a:p>
            <a:r>
              <a:rPr lang="en-US" altLang="en-US" dirty="0">
                <a:latin typeface="Times New Roman" pitchFamily="18" charset="0"/>
                <a:cs typeface="Times New Roman" pitchFamily="18" charset="0"/>
              </a:rPr>
              <a:t>USB</a:t>
            </a:r>
            <a:br>
              <a:rPr lang="en-US" altLang="en-US" dirty="0">
                <a:latin typeface="Times New Roman" pitchFamily="18" charset="0"/>
                <a:cs typeface="Times New Roman" pitchFamily="18" charset="0"/>
              </a:rPr>
            </a:br>
            <a:r>
              <a:rPr lang="en-US" altLang="en-US" dirty="0">
                <a:latin typeface="Times New Roman" pitchFamily="18" charset="0"/>
                <a:cs typeface="Times New Roman" pitchFamily="18" charset="0"/>
              </a:rPr>
              <a:t>connector</a:t>
            </a:r>
          </a:p>
        </p:txBody>
      </p:sp>
      <p:sp>
        <p:nvSpPr>
          <p:cNvPr id="7176" name="TextBox 48"/>
          <p:cNvSpPr txBox="1">
            <a:spLocks noChangeArrowheads="1"/>
          </p:cNvSpPr>
          <p:nvPr/>
        </p:nvSpPr>
        <p:spPr bwMode="auto">
          <a:xfrm>
            <a:off x="2011363" y="4895850"/>
            <a:ext cx="1295400" cy="368300"/>
          </a:xfrm>
          <a:prstGeom prst="rect">
            <a:avLst/>
          </a:prstGeom>
          <a:noFill/>
          <a:ln w="9525">
            <a:noFill/>
            <a:miter lim="800000"/>
            <a:headEnd/>
            <a:tailEnd/>
          </a:ln>
        </p:spPr>
        <p:txBody>
          <a:bodyPr>
            <a:spAutoFit/>
          </a:bodyPr>
          <a:lstStyle/>
          <a:p>
            <a:r>
              <a:rPr lang="en-US" altLang="en-US" dirty="0">
                <a:latin typeface="Times New Roman" pitchFamily="18" charset="0"/>
                <a:cs typeface="Times New Roman" pitchFamily="18" charset="0"/>
              </a:rPr>
              <a:t>Barrel jack</a:t>
            </a:r>
          </a:p>
        </p:txBody>
      </p:sp>
      <p:sp>
        <p:nvSpPr>
          <p:cNvPr id="50" name="Line 22"/>
          <p:cNvSpPr>
            <a:spLocks noChangeShapeType="1"/>
          </p:cNvSpPr>
          <p:nvPr/>
        </p:nvSpPr>
        <p:spPr bwMode="auto">
          <a:xfrm>
            <a:off x="3638553" y="2544768"/>
            <a:ext cx="1878013" cy="536575"/>
          </a:xfrm>
          <a:prstGeom prst="line">
            <a:avLst/>
          </a:prstGeom>
          <a:noFill/>
          <a:ln w="38100">
            <a:solidFill>
              <a:srgbClr val="FF0000"/>
            </a:solidFill>
            <a:round/>
            <a:headEnd/>
            <a:tailEnd type="triangle" w="med" len="med"/>
          </a:ln>
        </p:spPr>
        <p:txBody>
          <a:bodyPr/>
          <a:lstStyle/>
          <a:p>
            <a:endParaRPr lang="en-US" dirty="0"/>
          </a:p>
        </p:txBody>
      </p:sp>
      <p:sp>
        <p:nvSpPr>
          <p:cNvPr id="7178" name="TextBox 50"/>
          <p:cNvSpPr txBox="1">
            <a:spLocks noChangeArrowheads="1"/>
          </p:cNvSpPr>
          <p:nvPr/>
        </p:nvSpPr>
        <p:spPr bwMode="auto">
          <a:xfrm>
            <a:off x="8240716" y="2574925"/>
            <a:ext cx="2073275" cy="369888"/>
          </a:xfrm>
          <a:prstGeom prst="rect">
            <a:avLst/>
          </a:prstGeom>
          <a:noFill/>
          <a:ln w="9525">
            <a:noFill/>
            <a:miter lim="800000"/>
            <a:headEnd/>
            <a:tailEnd/>
          </a:ln>
        </p:spPr>
        <p:txBody>
          <a:bodyPr>
            <a:spAutoFit/>
          </a:bodyPr>
          <a:lstStyle/>
          <a:p>
            <a:r>
              <a:rPr lang="en-US" altLang="en-US" dirty="0">
                <a:latin typeface="Times New Roman" pitchFamily="18" charset="0"/>
                <a:cs typeface="Times New Roman" pitchFamily="18" charset="0"/>
              </a:rPr>
              <a:t>Digital pins header</a:t>
            </a:r>
          </a:p>
        </p:txBody>
      </p:sp>
      <p:sp>
        <p:nvSpPr>
          <p:cNvPr id="7179" name="TextBox 51"/>
          <p:cNvSpPr txBox="1">
            <a:spLocks noChangeArrowheads="1"/>
          </p:cNvSpPr>
          <p:nvPr/>
        </p:nvSpPr>
        <p:spPr bwMode="auto">
          <a:xfrm>
            <a:off x="8289925" y="3127375"/>
            <a:ext cx="1531938" cy="369888"/>
          </a:xfrm>
          <a:prstGeom prst="rect">
            <a:avLst/>
          </a:prstGeom>
          <a:noFill/>
          <a:ln w="9525">
            <a:noFill/>
            <a:miter lim="800000"/>
            <a:headEnd/>
            <a:tailEnd/>
          </a:ln>
        </p:spPr>
        <p:txBody>
          <a:bodyPr>
            <a:spAutoFit/>
          </a:bodyPr>
          <a:lstStyle/>
          <a:p>
            <a:r>
              <a:rPr lang="en-US" altLang="en-US" dirty="0">
                <a:latin typeface="Times New Roman" pitchFamily="18" charset="0"/>
                <a:cs typeface="Times New Roman" pitchFamily="18" charset="0"/>
              </a:rPr>
              <a:t>Reset button</a:t>
            </a:r>
          </a:p>
        </p:txBody>
      </p:sp>
      <p:sp>
        <p:nvSpPr>
          <p:cNvPr id="7180" name="TextBox 52"/>
          <p:cNvSpPr txBox="1">
            <a:spLocks noChangeArrowheads="1"/>
          </p:cNvSpPr>
          <p:nvPr/>
        </p:nvSpPr>
        <p:spPr bwMode="auto">
          <a:xfrm>
            <a:off x="8313741" y="4144963"/>
            <a:ext cx="1919287" cy="368300"/>
          </a:xfrm>
          <a:prstGeom prst="rect">
            <a:avLst/>
          </a:prstGeom>
          <a:noFill/>
          <a:ln w="9525">
            <a:noFill/>
            <a:miter lim="800000"/>
            <a:headEnd/>
            <a:tailEnd/>
          </a:ln>
        </p:spPr>
        <p:txBody>
          <a:bodyPr>
            <a:spAutoFit/>
          </a:bodyPr>
          <a:lstStyle/>
          <a:p>
            <a:r>
              <a:rPr lang="en-US" altLang="en-US" dirty="0">
                <a:latin typeface="Times New Roman" pitchFamily="18" charset="0"/>
                <a:cs typeface="Times New Roman" pitchFamily="18" charset="0"/>
              </a:rPr>
              <a:t>ATmega328 MCU</a:t>
            </a:r>
          </a:p>
        </p:txBody>
      </p:sp>
      <p:sp>
        <p:nvSpPr>
          <p:cNvPr id="7181" name="TextBox 53"/>
          <p:cNvSpPr txBox="1">
            <a:spLocks noChangeArrowheads="1"/>
          </p:cNvSpPr>
          <p:nvPr/>
        </p:nvSpPr>
        <p:spPr bwMode="auto">
          <a:xfrm>
            <a:off x="8321677" y="4933950"/>
            <a:ext cx="2071688" cy="369332"/>
          </a:xfrm>
          <a:prstGeom prst="rect">
            <a:avLst/>
          </a:prstGeom>
          <a:noFill/>
          <a:ln w="9525">
            <a:noFill/>
            <a:miter lim="800000"/>
            <a:headEnd/>
            <a:tailEnd/>
          </a:ln>
        </p:spPr>
        <p:txBody>
          <a:bodyPr>
            <a:spAutoFit/>
          </a:bodyPr>
          <a:lstStyle/>
          <a:p>
            <a:r>
              <a:rPr lang="en-US" altLang="en-US" dirty="0">
                <a:latin typeface="Times New Roman" pitchFamily="18" charset="0"/>
                <a:cs typeface="Times New Roman" pitchFamily="18" charset="0"/>
              </a:rPr>
              <a:t>Analog pins header</a:t>
            </a:r>
          </a:p>
        </p:txBody>
      </p:sp>
      <p:sp>
        <p:nvSpPr>
          <p:cNvPr id="7182" name="TextBox 54"/>
          <p:cNvSpPr txBox="1">
            <a:spLocks noChangeArrowheads="1"/>
          </p:cNvSpPr>
          <p:nvPr/>
        </p:nvSpPr>
        <p:spPr bwMode="auto">
          <a:xfrm>
            <a:off x="6678613" y="5805493"/>
            <a:ext cx="2239962" cy="369887"/>
          </a:xfrm>
          <a:prstGeom prst="rect">
            <a:avLst/>
          </a:prstGeom>
          <a:noFill/>
          <a:ln w="9525">
            <a:noFill/>
            <a:miter lim="800000"/>
            <a:headEnd/>
            <a:tailEnd/>
          </a:ln>
        </p:spPr>
        <p:txBody>
          <a:bodyPr>
            <a:spAutoFit/>
          </a:bodyPr>
          <a:lstStyle/>
          <a:p>
            <a:r>
              <a:rPr lang="en-US" altLang="en-US" dirty="0">
                <a:latin typeface="Times New Roman" pitchFamily="18" charset="0"/>
                <a:cs typeface="Times New Roman" pitchFamily="18" charset="0"/>
              </a:rPr>
              <a:t>Power-ground header</a:t>
            </a:r>
          </a:p>
        </p:txBody>
      </p:sp>
      <p:sp>
        <p:nvSpPr>
          <p:cNvPr id="56" name="Line 22"/>
          <p:cNvSpPr>
            <a:spLocks noChangeShapeType="1"/>
          </p:cNvSpPr>
          <p:nvPr/>
        </p:nvSpPr>
        <p:spPr bwMode="auto">
          <a:xfrm flipH="1">
            <a:off x="7883525" y="5219705"/>
            <a:ext cx="533400" cy="288925"/>
          </a:xfrm>
          <a:prstGeom prst="line">
            <a:avLst/>
          </a:prstGeom>
          <a:noFill/>
          <a:ln w="38100">
            <a:solidFill>
              <a:srgbClr val="FF0000"/>
            </a:solidFill>
            <a:round/>
            <a:headEnd/>
            <a:tailEnd type="triangle" w="med" len="med"/>
          </a:ln>
        </p:spPr>
        <p:txBody>
          <a:bodyPr/>
          <a:lstStyle/>
          <a:p>
            <a:endParaRPr lang="en-US" dirty="0"/>
          </a:p>
        </p:txBody>
      </p:sp>
      <p:sp>
        <p:nvSpPr>
          <p:cNvPr id="57" name="Line 22"/>
          <p:cNvSpPr>
            <a:spLocks noChangeShapeType="1"/>
          </p:cNvSpPr>
          <p:nvPr/>
        </p:nvSpPr>
        <p:spPr bwMode="auto">
          <a:xfrm flipH="1" flipV="1">
            <a:off x="6416675" y="5710238"/>
            <a:ext cx="285750" cy="252412"/>
          </a:xfrm>
          <a:prstGeom prst="line">
            <a:avLst/>
          </a:prstGeom>
          <a:noFill/>
          <a:ln w="38100">
            <a:solidFill>
              <a:srgbClr val="FF0000"/>
            </a:solidFill>
            <a:round/>
            <a:headEnd/>
            <a:tailEnd type="triangle" w="med" len="med"/>
          </a:ln>
        </p:spPr>
        <p:txBody>
          <a:bodyPr/>
          <a:lstStyle/>
          <a:p>
            <a:endParaRPr lang="en-US" dirty="0"/>
          </a:p>
        </p:txBody>
      </p:sp>
      <p:sp>
        <p:nvSpPr>
          <p:cNvPr id="58" name="Line 22"/>
          <p:cNvSpPr>
            <a:spLocks noChangeShapeType="1"/>
          </p:cNvSpPr>
          <p:nvPr/>
        </p:nvSpPr>
        <p:spPr bwMode="auto">
          <a:xfrm flipH="1">
            <a:off x="7886700" y="4445005"/>
            <a:ext cx="533400" cy="290513"/>
          </a:xfrm>
          <a:prstGeom prst="line">
            <a:avLst/>
          </a:prstGeom>
          <a:noFill/>
          <a:ln w="38100">
            <a:solidFill>
              <a:srgbClr val="FF0000"/>
            </a:solidFill>
            <a:round/>
            <a:headEnd/>
            <a:tailEnd type="triangle" w="med" len="med"/>
          </a:ln>
        </p:spPr>
        <p:txBody>
          <a:bodyPr/>
          <a:lstStyle/>
          <a:p>
            <a:endParaRPr lang="en-US" dirty="0"/>
          </a:p>
        </p:txBody>
      </p:sp>
      <p:sp>
        <p:nvSpPr>
          <p:cNvPr id="59" name="Line 22"/>
          <p:cNvSpPr>
            <a:spLocks noChangeShapeType="1"/>
          </p:cNvSpPr>
          <p:nvPr/>
        </p:nvSpPr>
        <p:spPr bwMode="auto">
          <a:xfrm flipH="1">
            <a:off x="7478716" y="3390901"/>
            <a:ext cx="884237" cy="479425"/>
          </a:xfrm>
          <a:prstGeom prst="line">
            <a:avLst/>
          </a:prstGeom>
          <a:noFill/>
          <a:ln w="38100">
            <a:solidFill>
              <a:srgbClr val="FF0000"/>
            </a:solidFill>
            <a:round/>
            <a:headEnd/>
            <a:tailEnd type="triangle" w="med" len="med"/>
          </a:ln>
        </p:spPr>
        <p:txBody>
          <a:bodyPr/>
          <a:lstStyle/>
          <a:p>
            <a:endParaRPr lang="en-US" dirty="0"/>
          </a:p>
        </p:txBody>
      </p:sp>
      <p:sp>
        <p:nvSpPr>
          <p:cNvPr id="60" name="Line 22"/>
          <p:cNvSpPr>
            <a:spLocks noChangeShapeType="1"/>
          </p:cNvSpPr>
          <p:nvPr/>
        </p:nvSpPr>
        <p:spPr bwMode="auto">
          <a:xfrm flipH="1" flipV="1">
            <a:off x="8008938" y="2547938"/>
            <a:ext cx="285750" cy="252412"/>
          </a:xfrm>
          <a:prstGeom prst="line">
            <a:avLst/>
          </a:prstGeom>
          <a:noFill/>
          <a:ln w="38100">
            <a:solidFill>
              <a:srgbClr val="FF0000"/>
            </a:solidFill>
            <a:round/>
            <a:headEnd/>
            <a:tailEnd type="triangle" w="med" len="med"/>
          </a:ln>
        </p:spPr>
        <p:txBody>
          <a:bodyPr/>
          <a:lstStyle/>
          <a:p>
            <a:endParaRPr lang="en-US" dirty="0"/>
          </a:p>
        </p:txBody>
      </p:sp>
      <p:sp>
        <p:nvSpPr>
          <p:cNvPr id="61" name="Line 22"/>
          <p:cNvSpPr>
            <a:spLocks noChangeShapeType="1"/>
          </p:cNvSpPr>
          <p:nvPr/>
        </p:nvSpPr>
        <p:spPr bwMode="auto">
          <a:xfrm>
            <a:off x="3138491" y="3298825"/>
            <a:ext cx="331787" cy="84138"/>
          </a:xfrm>
          <a:prstGeom prst="line">
            <a:avLst/>
          </a:prstGeom>
          <a:noFill/>
          <a:ln w="38100">
            <a:solidFill>
              <a:srgbClr val="FF0000"/>
            </a:solidFill>
            <a:round/>
            <a:headEnd/>
            <a:tailEnd type="triangle" w="med" len="med"/>
          </a:ln>
        </p:spPr>
        <p:txBody>
          <a:bodyPr/>
          <a:lstStyle/>
          <a:p>
            <a:endParaRPr lang="en-US" dirty="0"/>
          </a:p>
        </p:txBody>
      </p:sp>
      <p:sp>
        <p:nvSpPr>
          <p:cNvPr id="62" name="Line 22"/>
          <p:cNvSpPr>
            <a:spLocks noChangeShapeType="1"/>
          </p:cNvSpPr>
          <p:nvPr/>
        </p:nvSpPr>
        <p:spPr bwMode="auto">
          <a:xfrm>
            <a:off x="3133725" y="5116513"/>
            <a:ext cx="573088" cy="144462"/>
          </a:xfrm>
          <a:prstGeom prst="line">
            <a:avLst/>
          </a:prstGeom>
          <a:noFill/>
          <a:ln w="38100">
            <a:solidFill>
              <a:srgbClr val="FF0000"/>
            </a:solidFill>
            <a:round/>
            <a:headEnd/>
            <a:tailEnd type="triangle" w="med" len="med"/>
          </a:ln>
        </p:spPr>
        <p:txBody>
          <a:bodyPr/>
          <a:lstStyle/>
          <a:p>
            <a:endParaRPr lang="en-US" dirty="0"/>
          </a:p>
        </p:txBody>
      </p:sp>
    </p:spTree>
    <p:extLst>
      <p:ext uri="{BB962C8B-B14F-4D97-AF65-F5344CB8AC3E}">
        <p14:creationId xmlns:p14="http://schemas.microsoft.com/office/powerpoint/2010/main" val="843075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500"/>
                                  </p:stCondLst>
                                  <p:childTnLst>
                                    <p:set>
                                      <p:cBhvr>
                                        <p:cTn id="6" dur="1" fill="hold">
                                          <p:stCondLst>
                                            <p:cond delay="0"/>
                                          </p:stCondLst>
                                        </p:cTn>
                                        <p:tgtEl>
                                          <p:spTgt spid="7170"/>
                                        </p:tgtEl>
                                        <p:attrNameLst>
                                          <p:attrName>style.visibility</p:attrName>
                                        </p:attrNameLst>
                                      </p:cBhvr>
                                      <p:to>
                                        <p:strVal val="visible"/>
                                      </p:to>
                                    </p:set>
                                    <p:animEffect transition="in" filter="dissolve">
                                      <p:cBhvr>
                                        <p:cTn id="7" dur="500"/>
                                        <p:tgtEl>
                                          <p:spTgt spid="7170"/>
                                        </p:tgtEl>
                                      </p:cBhvr>
                                    </p:animEffect>
                                  </p:childTnLst>
                                </p:cTn>
                              </p:par>
                            </p:childTnLst>
                          </p:cTn>
                        </p:par>
                        <p:par>
                          <p:cTn id="8" fill="hold" nodeType="afterGroup">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7173"/>
                                        </p:tgtEl>
                                        <p:attrNameLst>
                                          <p:attrName>style.visibility</p:attrName>
                                        </p:attrNameLst>
                                      </p:cBhvr>
                                      <p:to>
                                        <p:strVal val="visible"/>
                                      </p:to>
                                    </p:set>
                                    <p:animEffect transition="in" filter="dissolve">
                                      <p:cBhvr>
                                        <p:cTn id="11" dur="500"/>
                                        <p:tgtEl>
                                          <p:spTgt spid="717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174"/>
                                        </p:tgtEl>
                                        <p:attrNameLst>
                                          <p:attrName>style.visibility</p:attrName>
                                        </p:attrNameLst>
                                      </p:cBhvr>
                                      <p:to>
                                        <p:strVal val="visible"/>
                                      </p:to>
                                    </p:set>
                                    <p:animEffect transition="in" filter="wipe(left)">
                                      <p:cBhvr>
                                        <p:cTn id="16" dur="500"/>
                                        <p:tgtEl>
                                          <p:spTgt spid="7174"/>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left)">
                                      <p:cBhvr>
                                        <p:cTn id="20" dur="500"/>
                                        <p:tgtEl>
                                          <p:spTgt spid="5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175"/>
                                        </p:tgtEl>
                                        <p:attrNameLst>
                                          <p:attrName>style.visibility</p:attrName>
                                        </p:attrNameLst>
                                      </p:cBhvr>
                                      <p:to>
                                        <p:strVal val="visible"/>
                                      </p:to>
                                    </p:set>
                                    <p:animEffect transition="in" filter="wipe(left)">
                                      <p:cBhvr>
                                        <p:cTn id="25" dur="500"/>
                                        <p:tgtEl>
                                          <p:spTgt spid="7175"/>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left)">
                                      <p:cBhvr>
                                        <p:cTn id="29" dur="500"/>
                                        <p:tgtEl>
                                          <p:spTgt spid="6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176"/>
                                        </p:tgtEl>
                                        <p:attrNameLst>
                                          <p:attrName>style.visibility</p:attrName>
                                        </p:attrNameLst>
                                      </p:cBhvr>
                                      <p:to>
                                        <p:strVal val="visible"/>
                                      </p:to>
                                    </p:set>
                                    <p:animEffect transition="in" filter="wipe(left)">
                                      <p:cBhvr>
                                        <p:cTn id="34" dur="500"/>
                                        <p:tgtEl>
                                          <p:spTgt spid="7176"/>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left)">
                                      <p:cBhvr>
                                        <p:cTn id="38" dur="500"/>
                                        <p:tgtEl>
                                          <p:spTgt spid="6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182"/>
                                        </p:tgtEl>
                                        <p:attrNameLst>
                                          <p:attrName>style.visibility</p:attrName>
                                        </p:attrNameLst>
                                      </p:cBhvr>
                                      <p:to>
                                        <p:strVal val="visible"/>
                                      </p:to>
                                    </p:set>
                                    <p:animEffect transition="in" filter="wipe(left)">
                                      <p:cBhvr>
                                        <p:cTn id="43" dur="500"/>
                                        <p:tgtEl>
                                          <p:spTgt spid="7182"/>
                                        </p:tgtEl>
                                      </p:cBhvr>
                                    </p:animEffect>
                                  </p:childTnLst>
                                </p:cTn>
                              </p:par>
                            </p:childTnLst>
                          </p:cTn>
                        </p:par>
                        <p:par>
                          <p:cTn id="44" fill="hold" nodeType="afterGroup">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down)">
                                      <p:cBhvr>
                                        <p:cTn id="47" dur="500"/>
                                        <p:tgtEl>
                                          <p:spTgt spid="5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7181"/>
                                        </p:tgtEl>
                                        <p:attrNameLst>
                                          <p:attrName>style.visibility</p:attrName>
                                        </p:attrNameLst>
                                      </p:cBhvr>
                                      <p:to>
                                        <p:strVal val="visible"/>
                                      </p:to>
                                    </p:set>
                                    <p:animEffect transition="in" filter="wipe(right)">
                                      <p:cBhvr>
                                        <p:cTn id="52" dur="500"/>
                                        <p:tgtEl>
                                          <p:spTgt spid="7181"/>
                                        </p:tgtEl>
                                      </p:cBhvr>
                                    </p:animEffect>
                                  </p:childTnLst>
                                </p:cTn>
                              </p:par>
                            </p:childTnLst>
                          </p:cTn>
                        </p:par>
                        <p:par>
                          <p:cTn id="53" fill="hold" nodeType="afterGroup">
                            <p:stCondLst>
                              <p:cond delay="500"/>
                            </p:stCondLst>
                            <p:childTnLst>
                              <p:par>
                                <p:cTn id="54" presetID="22" presetClass="entr" presetSubtype="2" fill="hold" grpId="0" nodeType="after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right)">
                                      <p:cBhvr>
                                        <p:cTn id="56" dur="500"/>
                                        <p:tgtEl>
                                          <p:spTgt spid="5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7180"/>
                                        </p:tgtEl>
                                        <p:attrNameLst>
                                          <p:attrName>style.visibility</p:attrName>
                                        </p:attrNameLst>
                                      </p:cBhvr>
                                      <p:to>
                                        <p:strVal val="visible"/>
                                      </p:to>
                                    </p:set>
                                    <p:animEffect transition="in" filter="wipe(right)">
                                      <p:cBhvr>
                                        <p:cTn id="61" dur="500"/>
                                        <p:tgtEl>
                                          <p:spTgt spid="7180"/>
                                        </p:tgtEl>
                                      </p:cBhvr>
                                    </p:animEffect>
                                  </p:childTnLst>
                                </p:cTn>
                              </p:par>
                            </p:childTnLst>
                          </p:cTn>
                        </p:par>
                        <p:par>
                          <p:cTn id="62" fill="hold" nodeType="afterGroup">
                            <p:stCondLst>
                              <p:cond delay="500"/>
                            </p:stCondLst>
                            <p:childTnLst>
                              <p:par>
                                <p:cTn id="63" presetID="22" presetClass="entr" presetSubtype="2" fill="hold" grpId="0"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right)">
                                      <p:cBhvr>
                                        <p:cTn id="65" dur="500"/>
                                        <p:tgtEl>
                                          <p:spTgt spid="5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2" fill="hold" grpId="0" nodeType="clickEffect">
                                  <p:stCondLst>
                                    <p:cond delay="0"/>
                                  </p:stCondLst>
                                  <p:childTnLst>
                                    <p:set>
                                      <p:cBhvr>
                                        <p:cTn id="69" dur="1" fill="hold">
                                          <p:stCondLst>
                                            <p:cond delay="0"/>
                                          </p:stCondLst>
                                        </p:cTn>
                                        <p:tgtEl>
                                          <p:spTgt spid="7179"/>
                                        </p:tgtEl>
                                        <p:attrNameLst>
                                          <p:attrName>style.visibility</p:attrName>
                                        </p:attrNameLst>
                                      </p:cBhvr>
                                      <p:to>
                                        <p:strVal val="visible"/>
                                      </p:to>
                                    </p:set>
                                    <p:animEffect transition="in" filter="wipe(right)">
                                      <p:cBhvr>
                                        <p:cTn id="70" dur="500"/>
                                        <p:tgtEl>
                                          <p:spTgt spid="7179"/>
                                        </p:tgtEl>
                                      </p:cBhvr>
                                    </p:animEffect>
                                  </p:childTnLst>
                                </p:cTn>
                              </p:par>
                            </p:childTnLst>
                          </p:cTn>
                        </p:par>
                        <p:par>
                          <p:cTn id="71" fill="hold" nodeType="afterGroup">
                            <p:stCondLst>
                              <p:cond delay="500"/>
                            </p:stCondLst>
                            <p:childTnLst>
                              <p:par>
                                <p:cTn id="72" presetID="22" presetClass="entr" presetSubtype="2" fill="hold" grpId="0" nodeType="after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wipe(right)">
                                      <p:cBhvr>
                                        <p:cTn id="74" dur="500"/>
                                        <p:tgtEl>
                                          <p:spTgt spid="5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7178"/>
                                        </p:tgtEl>
                                        <p:attrNameLst>
                                          <p:attrName>style.visibility</p:attrName>
                                        </p:attrNameLst>
                                      </p:cBhvr>
                                      <p:to>
                                        <p:strVal val="visible"/>
                                      </p:to>
                                    </p:set>
                                    <p:animEffect transition="in" filter="wipe(right)">
                                      <p:cBhvr>
                                        <p:cTn id="79" dur="500"/>
                                        <p:tgtEl>
                                          <p:spTgt spid="7178"/>
                                        </p:tgtEl>
                                      </p:cBhvr>
                                    </p:animEffect>
                                  </p:childTnLst>
                                </p:cTn>
                              </p:par>
                            </p:childTnLst>
                          </p:cTn>
                        </p:par>
                        <p:par>
                          <p:cTn id="80" fill="hold" nodeType="afterGroup">
                            <p:stCondLst>
                              <p:cond delay="500"/>
                            </p:stCondLst>
                            <p:childTnLst>
                              <p:par>
                                <p:cTn id="81" presetID="22" presetClass="entr" presetSubtype="2" fill="hold" grpId="0" nodeType="after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wipe(right)">
                                      <p:cBhvr>
                                        <p:cTn id="8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p:bldP spid="7174" grpId="0"/>
      <p:bldP spid="7175" grpId="0"/>
      <p:bldP spid="7176" grpId="0"/>
      <p:bldP spid="50" grpId="0" animBg="1"/>
      <p:bldP spid="7178" grpId="0"/>
      <p:bldP spid="7179" grpId="0"/>
      <p:bldP spid="7180" grpId="0"/>
      <p:bldP spid="7181" grpId="0"/>
      <p:bldP spid="7182" grpId="0"/>
      <p:bldP spid="56" grpId="0" animBg="1"/>
      <p:bldP spid="57" grpId="0" animBg="1"/>
      <p:bldP spid="58" grpId="0" animBg="1"/>
      <p:bldP spid="59" grpId="0" animBg="1"/>
      <p:bldP spid="60" grpId="0" animBg="1"/>
      <p:bldP spid="61" grpId="0" animBg="1"/>
      <p:bldP spid="6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52650" y="365127"/>
            <a:ext cx="7886700" cy="877521"/>
          </a:xfrm>
        </p:spPr>
        <p:txBody>
          <a:bodyPr>
            <a:normAutofit/>
          </a:bodyPr>
          <a:lstStyle/>
          <a:p>
            <a:r>
              <a:rPr lang="en-US" sz="4000" dirty="0">
                <a:latin typeface="Times New Roman"/>
                <a:cs typeface="Times New Roman"/>
              </a:rPr>
              <a:t>COMPONENTS USED:</a:t>
            </a:r>
          </a:p>
        </p:txBody>
      </p:sp>
      <p:sp>
        <p:nvSpPr>
          <p:cNvPr id="3" name="Rectangle 2"/>
          <p:cNvSpPr/>
          <p:nvPr/>
        </p:nvSpPr>
        <p:spPr>
          <a:xfrm>
            <a:off x="2274277" y="1159179"/>
            <a:ext cx="6166339" cy="6894195"/>
          </a:xfrm>
          <a:prstGeom prst="rect">
            <a:avLst/>
          </a:prstGeom>
        </p:spPr>
        <p:txBody>
          <a:bodyPr wrap="square">
            <a:spAutoFit/>
          </a:bodyPr>
          <a:lstStyle/>
          <a:p>
            <a:pPr algn="just"/>
            <a:r>
              <a:rPr lang="en-US" sz="2400" b="1" dirty="0">
                <a:solidFill>
                  <a:srgbClr val="212529"/>
                </a:solidFill>
              </a:rPr>
              <a:t>ARDUINO UNO</a:t>
            </a:r>
          </a:p>
          <a:p>
            <a:pPr marL="285750" indent="-285750" algn="just">
              <a:buFont typeface="Arial" panose="020B0604020202020204" pitchFamily="34" charset="0"/>
              <a:buChar char="•"/>
            </a:pPr>
            <a:endParaRPr lang="en-US" sz="1600" dirty="0">
              <a:solidFill>
                <a:srgbClr val="212529"/>
              </a:solidFill>
              <a:latin typeface="-apple-system"/>
            </a:endParaRPr>
          </a:p>
          <a:p>
            <a:pPr marL="285750" indent="-285750" algn="just">
              <a:buFont typeface="Arial" panose="020B0604020202020204" pitchFamily="34" charset="0"/>
              <a:buChar char="•"/>
            </a:pPr>
            <a:r>
              <a:rPr lang="en-US" sz="2000" dirty="0">
                <a:solidFill>
                  <a:srgbClr val="212529"/>
                </a:solidFill>
              </a:rPr>
              <a:t>The Arduino Uno is an open-source microcontroller board. </a:t>
            </a:r>
          </a:p>
          <a:p>
            <a:pPr marL="285750" indent="-285750" algn="just">
              <a:buFont typeface="Arial" panose="020B0604020202020204" pitchFamily="34" charset="0"/>
              <a:buChar char="•"/>
            </a:pPr>
            <a:r>
              <a:rPr lang="en-US" sz="2000" dirty="0">
                <a:solidFill>
                  <a:srgbClr val="212529"/>
                </a:solidFill>
              </a:rPr>
              <a:t>The board is equipped with sets of digital and analog input/output (I/O) pin. </a:t>
            </a:r>
          </a:p>
          <a:p>
            <a:pPr marL="285750" indent="-285750" algn="just">
              <a:buFont typeface="Arial" panose="020B0604020202020204" pitchFamily="34" charset="0"/>
              <a:buChar char="•"/>
            </a:pPr>
            <a:r>
              <a:rPr lang="en-US" sz="2000" dirty="0">
                <a:solidFill>
                  <a:srgbClr val="212529"/>
                </a:solidFill>
              </a:rPr>
              <a:t>It can be powered by the USB cable or by an external 9-volt battery.</a:t>
            </a:r>
          </a:p>
          <a:p>
            <a:pPr algn="just"/>
            <a:endParaRPr lang="en-US" sz="2000" dirty="0">
              <a:solidFill>
                <a:srgbClr val="212529"/>
              </a:solidFill>
            </a:endParaRPr>
          </a:p>
          <a:p>
            <a:pPr algn="just"/>
            <a:r>
              <a:rPr lang="en-US" sz="2400" b="1" dirty="0">
                <a:solidFill>
                  <a:srgbClr val="212529"/>
                </a:solidFill>
              </a:rPr>
              <a:t>ESP8266</a:t>
            </a:r>
          </a:p>
          <a:p>
            <a:pPr algn="just"/>
            <a:r>
              <a:rPr lang="en-US" sz="2400" b="1" dirty="0">
                <a:solidFill>
                  <a:srgbClr val="212529"/>
                </a:solidFill>
              </a:rPr>
              <a:t>   </a:t>
            </a:r>
            <a:r>
              <a:rPr lang="en-US" sz="2000" dirty="0">
                <a:solidFill>
                  <a:srgbClr val="212529"/>
                </a:solidFill>
              </a:rPr>
              <a:t>The </a:t>
            </a:r>
            <a:r>
              <a:rPr lang="en-US" sz="2000" b="1" dirty="0">
                <a:solidFill>
                  <a:srgbClr val="212529"/>
                </a:solidFill>
              </a:rPr>
              <a:t>ESP8266 </a:t>
            </a:r>
            <a:r>
              <a:rPr lang="en-US" sz="2000" dirty="0">
                <a:solidFill>
                  <a:srgbClr val="212529"/>
                </a:solidFill>
              </a:rPr>
              <a:t>is a very user friendly and low cost device. </a:t>
            </a:r>
          </a:p>
          <a:p>
            <a:pPr algn="just"/>
            <a:r>
              <a:rPr lang="en-US" sz="2000" dirty="0">
                <a:solidFill>
                  <a:srgbClr val="212529"/>
                </a:solidFill>
              </a:rPr>
              <a:t>   The module can work both as a Access point (can create hotspot) and as a station (can connect to Wi-Fi).</a:t>
            </a:r>
          </a:p>
          <a:p>
            <a:pPr marL="285750" indent="-285750" algn="just">
              <a:buFont typeface="Arial" panose="020B0604020202020204" pitchFamily="34" charset="0"/>
              <a:buChar char="•"/>
            </a:pPr>
            <a:r>
              <a:rPr lang="en-US" sz="2000" dirty="0">
                <a:solidFill>
                  <a:srgbClr val="212529"/>
                </a:solidFill>
              </a:rPr>
              <a:t>It can also fetch data from internet using API’s. </a:t>
            </a:r>
          </a:p>
          <a:p>
            <a:pPr marL="285750" indent="-285750" algn="just">
              <a:buFont typeface="Arial" panose="020B0604020202020204" pitchFamily="34" charset="0"/>
              <a:buChar char="•"/>
            </a:pPr>
            <a:r>
              <a:rPr lang="en-US" sz="2000" dirty="0">
                <a:solidFill>
                  <a:srgbClr val="212529"/>
                </a:solidFill>
              </a:rPr>
              <a:t>Wi-Fi module used to get the input from the smart phones. </a:t>
            </a:r>
          </a:p>
          <a:p>
            <a:pPr marL="285750" indent="-285750" algn="just">
              <a:buFont typeface="Arial" panose="020B0604020202020204" pitchFamily="34" charset="0"/>
              <a:buChar char="•"/>
            </a:pPr>
            <a:r>
              <a:rPr lang="en-US" sz="2000" dirty="0">
                <a:solidFill>
                  <a:srgbClr val="212529"/>
                </a:solidFill>
              </a:rPr>
              <a:t>It updates the each operation executed during the automatic condition</a:t>
            </a:r>
            <a:r>
              <a:rPr lang="en-US" sz="1600" dirty="0">
                <a:solidFill>
                  <a:srgbClr val="212529"/>
                </a:solidFill>
                <a:latin typeface="-apple-system"/>
              </a:rPr>
              <a:t>.</a:t>
            </a:r>
          </a:p>
          <a:p>
            <a:endParaRPr lang="en-US" dirty="0"/>
          </a:p>
          <a:p>
            <a:endParaRPr lang="en-US" dirty="0"/>
          </a:p>
          <a:p>
            <a:endParaRPr lang="en-US" dirty="0"/>
          </a:p>
        </p:txBody>
      </p:sp>
      <p:pic>
        <p:nvPicPr>
          <p:cNvPr id="3076" name="Picture 4" descr="ESP8266 WiFi Modu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8785" y="4582141"/>
            <a:ext cx="1606062" cy="1071952"/>
          </a:xfrm>
          <a:prstGeom prst="rect">
            <a:avLst/>
          </a:prstGeom>
          <a:noFill/>
          <a:extLst>
            <a:ext uri="{909E8E84-426E-40dd-AFC4-6F175D3DCCD1}">
              <a14:hiddenFill xmlns="" xmlns:a14="http://schemas.microsoft.com/office/drawing/2010/main">
                <a:solidFill>
                  <a:srgbClr val="FFFFFF"/>
                </a:solidFill>
              </a14:hiddenFill>
            </a:ext>
          </a:extLst>
        </p:spPr>
      </p:pic>
      <p:pic>
        <p:nvPicPr>
          <p:cNvPr id="3078" name="Picture 6" descr="Arduino Uno - 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2622" y="1783689"/>
            <a:ext cx="1430216" cy="1422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60026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Rain Fall Sensor</a:t>
            </a:r>
          </a:p>
        </p:txBody>
      </p:sp>
      <p:sp>
        <p:nvSpPr>
          <p:cNvPr id="3" name="Content Placeholder 2"/>
          <p:cNvSpPr>
            <a:spLocks noGrp="1"/>
          </p:cNvSpPr>
          <p:nvPr>
            <p:ph idx="1"/>
          </p:nvPr>
        </p:nvSpPr>
        <p:spPr/>
        <p:txBody>
          <a:bodyPr/>
          <a:lstStyle/>
          <a:p>
            <a:r>
              <a:rPr lang="en-US" dirty="0"/>
              <a:t>Comparator output signal clean wave good driving ability,</a:t>
            </a:r>
          </a:p>
          <a:p>
            <a:r>
              <a:rPr lang="en-US" dirty="0"/>
              <a:t>The Rain Sensor Detector Can Detect Raindrops Water, So It Can Be Used For Detection Systems That Perform Functions Required When It Begins To Rain.</a:t>
            </a:r>
          </a:p>
          <a:p>
            <a:r>
              <a:rPr lang="en-US" dirty="0"/>
              <a:t>Output: Digital switching output (0 and 1)</a:t>
            </a:r>
          </a:p>
          <a:p>
            <a:r>
              <a:rPr lang="en-US" dirty="0"/>
              <a:t>Small board </a:t>
            </a:r>
            <a:r>
              <a:rPr lang="en-US" dirty="0" err="1"/>
              <a:t>pcb</a:t>
            </a:r>
            <a:r>
              <a:rPr lang="en-US" dirty="0"/>
              <a:t> dimensions: 3.2cm x 1.4cm, power indicator light, the output signal led indicating lamp, rated voltage and 3.3v-5v</a:t>
            </a:r>
          </a:p>
          <a:p>
            <a:pPr>
              <a:buNone/>
            </a:pPr>
            <a:endParaRPr lang="en-US" dirty="0"/>
          </a:p>
        </p:txBody>
      </p:sp>
      <p:sp>
        <p:nvSpPr>
          <p:cNvPr id="6" name="Slide Number Placeholder 5"/>
          <p:cNvSpPr>
            <a:spLocks noGrp="1"/>
          </p:cNvSpPr>
          <p:nvPr>
            <p:ph type="sldNum" sz="quarter" idx="12"/>
          </p:nvPr>
        </p:nvSpPr>
        <p:spPr/>
        <p:txBody>
          <a:bodyPr/>
          <a:lstStyle/>
          <a:p>
            <a:fld id="{383541B0-9FD5-4A78-847D-110BF599CECD}" type="slidenum">
              <a:rPr lang="en-IN" smtClean="0"/>
              <a:pPr/>
              <a:t>26</a:t>
            </a:fld>
            <a:endParaRPr lang="en-IN"/>
          </a:p>
        </p:txBody>
      </p:sp>
    </p:spTree>
    <p:extLst>
      <p:ext uri="{BB962C8B-B14F-4D97-AF65-F5344CB8AC3E}">
        <p14:creationId xmlns:p14="http://schemas.microsoft.com/office/powerpoint/2010/main" val="2306131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p:cNvSpPr txBox="1">
            <a:spLocks/>
          </p:cNvSpPr>
          <p:nvPr/>
        </p:nvSpPr>
        <p:spPr>
          <a:xfrm>
            <a:off x="1451579" y="1853754"/>
            <a:ext cx="8229600" cy="4199727"/>
          </a:xfrm>
          <a:prstGeom prst="rect">
            <a:avLst/>
          </a:prstGeom>
        </p:spPr>
        <p:txBody>
          <a:bodyPr/>
          <a:lstStyle/>
          <a:p>
            <a:pPr marL="342900" indent="-342900" defTabSz="914400">
              <a:spcBef>
                <a:spcPct val="20000"/>
              </a:spcBef>
              <a:buClr>
                <a:schemeClr val="accent1"/>
              </a:buClr>
              <a:buSzPct val="70000"/>
              <a:buFont typeface="Wingdings" panose="05000000000000000000" pitchFamily="2" charset="2"/>
              <a:buChar char="Ø"/>
              <a:defRPr/>
            </a:pPr>
            <a:r>
              <a:rPr lang="en-US" sz="2400" dirty="0">
                <a:solidFill>
                  <a:schemeClr val="tx2"/>
                </a:solidFill>
              </a:rPr>
              <a:t>An LCD is a small low, cost display.</a:t>
            </a:r>
          </a:p>
          <a:p>
            <a:pPr marL="342900" indent="-342900" defTabSz="914400">
              <a:spcBef>
                <a:spcPct val="20000"/>
              </a:spcBef>
              <a:buClr>
                <a:schemeClr val="accent1"/>
              </a:buClr>
              <a:buSzPct val="70000"/>
              <a:buFont typeface="Wingdings" panose="05000000000000000000" pitchFamily="2" charset="2"/>
              <a:buChar char="Ø"/>
              <a:defRPr/>
            </a:pPr>
            <a:r>
              <a:rPr lang="en-US" sz="2400" dirty="0">
                <a:solidFill>
                  <a:schemeClr val="tx2"/>
                </a:solidFill>
              </a:rPr>
              <a:t> It is easy to interface with a micro-controller because of an</a:t>
            </a:r>
          </a:p>
          <a:p>
            <a:pPr marL="342900" indent="-342900" defTabSz="914400">
              <a:spcBef>
                <a:spcPct val="20000"/>
              </a:spcBef>
              <a:buClr>
                <a:schemeClr val="accent1"/>
              </a:buClr>
              <a:buSzPct val="70000"/>
              <a:defRPr/>
            </a:pPr>
            <a:r>
              <a:rPr lang="en-US" sz="2400" dirty="0">
                <a:solidFill>
                  <a:schemeClr val="tx2"/>
                </a:solidFill>
              </a:rPr>
              <a:t>    embedded controller</a:t>
            </a:r>
          </a:p>
          <a:p>
            <a:pPr marL="342900" indent="-342900" defTabSz="914400">
              <a:spcBef>
                <a:spcPct val="20000"/>
              </a:spcBef>
              <a:buClr>
                <a:schemeClr val="accent1"/>
              </a:buClr>
              <a:buSzPct val="70000"/>
              <a:buFont typeface="Wingdings" panose="05000000000000000000" pitchFamily="2" charset="2"/>
              <a:buChar char="Ø"/>
              <a:defRPr/>
            </a:pPr>
            <a:r>
              <a:rPr lang="en-US" sz="2400" dirty="0">
                <a:solidFill>
                  <a:schemeClr val="tx2"/>
                </a:solidFill>
              </a:rPr>
              <a:t>This controller is standard across many displays  which means many micro-controllers  have libraries that make displaying messages as easy as a single line of code</a:t>
            </a:r>
          </a:p>
          <a:p>
            <a:pPr marL="342900" indent="-342900" defTabSz="914400">
              <a:spcBef>
                <a:spcPct val="20000"/>
              </a:spcBef>
              <a:buClr>
                <a:schemeClr val="accent1"/>
              </a:buClr>
              <a:buSzPct val="70000"/>
              <a:buFont typeface="Wingdings" panose="05000000000000000000" pitchFamily="2" charset="2"/>
              <a:buChar char="Ø"/>
              <a:defRPr/>
            </a:pPr>
            <a:r>
              <a:rPr lang="en-US" sz="2400" dirty="0">
                <a:solidFill>
                  <a:schemeClr val="tx2"/>
                </a:solidFill>
              </a:rPr>
              <a:t>It offers high flexibility to users</a:t>
            </a:r>
            <a:endParaRPr lang="en-US" sz="3200" dirty="0">
              <a:solidFill>
                <a:schemeClr val="tx2"/>
              </a:solidFill>
            </a:endParaRPr>
          </a:p>
          <a:p>
            <a:pPr marL="342900" indent="-342900" defTabSz="914400">
              <a:spcBef>
                <a:spcPct val="20000"/>
              </a:spcBef>
              <a:buClr>
                <a:schemeClr val="accent1"/>
              </a:buClr>
              <a:buSzPct val="70000"/>
              <a:buFont typeface="Wingdings 2"/>
              <a:buChar char=""/>
              <a:defRPr/>
            </a:pPr>
            <a:endParaRPr lang="en-US" sz="3200" dirty="0">
              <a:solidFill>
                <a:schemeClr val="tx2"/>
              </a:solidFill>
            </a:endParaRPr>
          </a:p>
        </p:txBody>
      </p:sp>
      <p:sp>
        <p:nvSpPr>
          <p:cNvPr id="4" name="Title 2"/>
          <p:cNvSpPr>
            <a:spLocks noGrp="1"/>
          </p:cNvSpPr>
          <p:nvPr>
            <p:ph type="title"/>
          </p:nvPr>
        </p:nvSpPr>
        <p:spPr>
          <a:xfrm>
            <a:off x="913775" y="618517"/>
            <a:ext cx="10364451" cy="1316161"/>
          </a:xfrm>
        </p:spPr>
        <p:txBody>
          <a:bodyPr/>
          <a:lstStyle/>
          <a:p>
            <a:r>
              <a:rPr lang="en-US" dirty="0"/>
              <a:t>LCD DISPLAY</a:t>
            </a:r>
          </a:p>
        </p:txBody>
      </p:sp>
    </p:spTree>
    <p:extLst>
      <p:ext uri="{BB962C8B-B14F-4D97-AF65-F5344CB8AC3E}">
        <p14:creationId xmlns:p14="http://schemas.microsoft.com/office/powerpoint/2010/main" val="310083798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382295" y="262988"/>
            <a:ext cx="8229600" cy="324969"/>
          </a:xfrm>
          <a:prstGeom prst="rect">
            <a:avLst/>
          </a:prstGeom>
        </p:spPr>
        <p:txBody>
          <a:bodyPr>
            <a:noAutofit/>
          </a:bodyPr>
          <a:lstStyle/>
          <a:p>
            <a:pPr defTabSz="914400">
              <a:spcBef>
                <a:spcPct val="0"/>
              </a:spcBef>
              <a:defRPr/>
            </a:pPr>
            <a:r>
              <a:rPr lang="en-US" sz="3200" b="1" dirty="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rPr>
              <a:t>LCD</a:t>
            </a:r>
          </a:p>
        </p:txBody>
      </p:sp>
      <p:sp>
        <p:nvSpPr>
          <p:cNvPr id="4" name="Content Placeholder 2"/>
          <p:cNvSpPr txBox="1">
            <a:spLocks/>
          </p:cNvSpPr>
          <p:nvPr/>
        </p:nvSpPr>
        <p:spPr>
          <a:xfrm>
            <a:off x="270555" y="959994"/>
            <a:ext cx="8960371" cy="4938011"/>
          </a:xfrm>
          <a:prstGeom prst="rect">
            <a:avLst/>
          </a:prstGeom>
        </p:spPr>
        <p:txBody>
          <a:bodyPr>
            <a:normAutofit fontScale="77500" lnSpcReduction="20000"/>
          </a:bodyPr>
          <a:lstStyle/>
          <a:p>
            <a:pPr marL="365760" indent="-256032" algn="just" defTabSz="914400">
              <a:lnSpc>
                <a:spcPct val="150000"/>
              </a:lnSpc>
              <a:spcBef>
                <a:spcPts val="400"/>
              </a:spcBef>
              <a:buClr>
                <a:schemeClr val="accent1"/>
              </a:buClr>
              <a:buSzPct val="68000"/>
              <a:buFont typeface="Wingdings 3"/>
              <a:buChar char=""/>
              <a:defRPr/>
            </a:pPr>
            <a:r>
              <a:rPr lang="en-US" sz="2600" dirty="0">
                <a:latin typeface="Times New Roman" pitchFamily="18" charset="0"/>
                <a:cs typeface="Times New Roman" pitchFamily="18" charset="0"/>
              </a:rPr>
              <a:t> It is a thin, flat panel used for electronically displaying       </a:t>
            </a:r>
            <a:r>
              <a:rPr lang="en-US" sz="2600" b="1" dirty="0">
                <a:latin typeface="Times New Roman" pitchFamily="18" charset="0"/>
                <a:cs typeface="Times New Roman" pitchFamily="18" charset="0"/>
              </a:rPr>
              <a:t>LCD 16x2 Interfacing with Arduino UNO</a:t>
            </a:r>
            <a:r>
              <a:rPr lang="en-US" sz="2600" dirty="0">
                <a:latin typeface="Times New Roman" pitchFamily="18" charset="0"/>
                <a:cs typeface="Times New Roman" pitchFamily="18" charset="0"/>
              </a:rPr>
              <a:t> </a:t>
            </a:r>
          </a:p>
          <a:p>
            <a:pPr algn="just" defTabSz="914400">
              <a:lnSpc>
                <a:spcPct val="150000"/>
              </a:lnSpc>
              <a:spcBef>
                <a:spcPts val="400"/>
              </a:spcBef>
              <a:buClr>
                <a:schemeClr val="accent1"/>
              </a:buClr>
              <a:buSzPct val="68000"/>
              <a:defRPr/>
            </a:pPr>
            <a:r>
              <a:rPr lang="en-US" sz="2600" dirty="0">
                <a:latin typeface="Times New Roman" pitchFamily="18" charset="0"/>
                <a:cs typeface="Times New Roman" pitchFamily="18" charset="0"/>
              </a:rPr>
              <a:t>information such as text, images and moving picture.</a:t>
            </a:r>
          </a:p>
          <a:p>
            <a:pPr marL="365760" indent="-256032" algn="just" defTabSz="914400">
              <a:lnSpc>
                <a:spcPct val="150000"/>
              </a:lnSpc>
              <a:spcBef>
                <a:spcPts val="400"/>
              </a:spcBef>
              <a:buClr>
                <a:schemeClr val="accent1"/>
              </a:buClr>
              <a:buSzPct val="68000"/>
              <a:buFont typeface="Wingdings 3"/>
              <a:buChar char=""/>
              <a:defRPr/>
            </a:pPr>
            <a:r>
              <a:rPr lang="en-US" sz="2600" dirty="0">
                <a:latin typeface="Times New Roman" pitchFamily="18" charset="0"/>
                <a:cs typeface="Times New Roman" pitchFamily="18" charset="0"/>
              </a:rPr>
              <a:t>Operating voltage is 5v.</a:t>
            </a:r>
          </a:p>
          <a:p>
            <a:pPr marL="365760" indent="-256032" algn="just" defTabSz="914400">
              <a:lnSpc>
                <a:spcPct val="150000"/>
              </a:lnSpc>
              <a:spcBef>
                <a:spcPts val="400"/>
              </a:spcBef>
              <a:buClr>
                <a:schemeClr val="accent1"/>
              </a:buClr>
              <a:buSzPct val="68000"/>
              <a:buFont typeface="Wingdings 3"/>
              <a:buChar char=""/>
              <a:defRPr/>
            </a:pPr>
            <a:r>
              <a:rPr lang="en-US" sz="2600" dirty="0">
                <a:latin typeface="Times New Roman" pitchFamily="18" charset="0"/>
                <a:cs typeface="Times New Roman" pitchFamily="18" charset="0"/>
              </a:rPr>
              <a:t>Operating current is 1.2 to 3mA.</a:t>
            </a:r>
          </a:p>
          <a:p>
            <a:pPr algn="just" defTabSz="914400">
              <a:lnSpc>
                <a:spcPct val="150000"/>
              </a:lnSpc>
              <a:spcBef>
                <a:spcPts val="400"/>
              </a:spcBef>
              <a:buClr>
                <a:schemeClr val="accent1"/>
              </a:buClr>
              <a:buSzPct val="68000"/>
              <a:defRPr/>
            </a:pPr>
            <a:endParaRPr lang="en-US" sz="2600" dirty="0">
              <a:latin typeface="Times New Roman" pitchFamily="18" charset="0"/>
              <a:cs typeface="Times New Roman" pitchFamily="18" charset="0"/>
            </a:endParaRPr>
          </a:p>
          <a:p>
            <a:pPr algn="just" defTabSz="914400">
              <a:lnSpc>
                <a:spcPct val="150000"/>
              </a:lnSpc>
              <a:spcBef>
                <a:spcPts val="400"/>
              </a:spcBef>
              <a:buClr>
                <a:schemeClr val="accent1"/>
              </a:buClr>
              <a:buSzPct val="68000"/>
              <a:defRPr/>
            </a:pPr>
            <a:r>
              <a:rPr lang="en-US" sz="2600" b="1" dirty="0">
                <a:latin typeface="Times New Roman" pitchFamily="18" charset="0"/>
                <a:cs typeface="Times New Roman" pitchFamily="18" charset="0"/>
              </a:rPr>
              <a:t>Uses of LCD: </a:t>
            </a:r>
          </a:p>
          <a:p>
            <a:pPr marL="365760" indent="-256032" algn="just" defTabSz="914400">
              <a:lnSpc>
                <a:spcPct val="150000"/>
              </a:lnSpc>
              <a:spcBef>
                <a:spcPts val="400"/>
              </a:spcBef>
              <a:buClr>
                <a:schemeClr val="accent1"/>
              </a:buClr>
              <a:buSzPct val="68000"/>
              <a:buFont typeface="Wingdings" panose="05000000000000000000" pitchFamily="2" charset="2"/>
              <a:buChar char="Ø"/>
              <a:defRPr/>
            </a:pPr>
            <a:r>
              <a:rPr lang="en-US" sz="2600" dirty="0">
                <a:latin typeface="Times New Roman" pitchFamily="18" charset="0"/>
                <a:cs typeface="Times New Roman" pitchFamily="18" charset="0"/>
              </a:rPr>
              <a:t> easily programmable.</a:t>
            </a:r>
          </a:p>
          <a:p>
            <a:pPr marL="365760" indent="-256032" algn="just" defTabSz="914400">
              <a:lnSpc>
                <a:spcPct val="150000"/>
              </a:lnSpc>
              <a:spcBef>
                <a:spcPts val="400"/>
              </a:spcBef>
              <a:buClr>
                <a:schemeClr val="accent1"/>
              </a:buClr>
              <a:buSzPct val="68000"/>
              <a:buFont typeface="Wingdings" panose="05000000000000000000" pitchFamily="2" charset="2"/>
              <a:buChar char="Ø"/>
              <a:defRPr/>
            </a:pPr>
            <a:r>
              <a:rPr lang="en-US" sz="2600" dirty="0">
                <a:latin typeface="Times New Roman" pitchFamily="18" charset="0"/>
                <a:cs typeface="Times New Roman" pitchFamily="18" charset="0"/>
              </a:rPr>
              <a:t>Lightweight</a:t>
            </a:r>
          </a:p>
          <a:p>
            <a:pPr marL="365760" indent="-256032" algn="just" defTabSz="914400">
              <a:lnSpc>
                <a:spcPct val="150000"/>
              </a:lnSpc>
              <a:spcBef>
                <a:spcPts val="400"/>
              </a:spcBef>
              <a:buClr>
                <a:schemeClr val="accent1"/>
              </a:buClr>
              <a:buSzPct val="68000"/>
              <a:buFont typeface="Wingdings" panose="05000000000000000000" pitchFamily="2" charset="2"/>
              <a:buChar char="Ø"/>
              <a:defRPr/>
            </a:pPr>
            <a:r>
              <a:rPr lang="en-US" sz="2600" dirty="0">
                <a:latin typeface="Times New Roman" pitchFamily="18" charset="0"/>
                <a:cs typeface="Times New Roman" pitchFamily="18" charset="0"/>
              </a:rPr>
              <a:t>have no limitation of displaying special &amp; even custom</a:t>
            </a:r>
          </a:p>
          <a:p>
            <a:pPr algn="just" defTabSz="914400">
              <a:lnSpc>
                <a:spcPct val="150000"/>
              </a:lnSpc>
              <a:spcBef>
                <a:spcPts val="400"/>
              </a:spcBef>
              <a:buClr>
                <a:schemeClr val="accent1"/>
              </a:buClr>
              <a:buSzPct val="68000"/>
              <a:defRPr/>
            </a:pPr>
            <a:r>
              <a:rPr lang="en-US" sz="2600" dirty="0">
                <a:latin typeface="Times New Roman" pitchFamily="18" charset="0"/>
                <a:cs typeface="Times New Roman" pitchFamily="18" charset="0"/>
              </a:rPr>
              <a:t> characters (unlike in seven segments),animations and so on.</a:t>
            </a:r>
          </a:p>
          <a:p>
            <a:pPr marL="365760" indent="-256032" algn="just" defTabSz="914400">
              <a:lnSpc>
                <a:spcPct val="150000"/>
              </a:lnSpc>
              <a:spcBef>
                <a:spcPts val="400"/>
              </a:spcBef>
              <a:buClr>
                <a:schemeClr val="accent1"/>
              </a:buClr>
              <a:buSzPct val="68000"/>
              <a:defRPr/>
            </a:pPr>
            <a:endParaRPr lang="en-US" sz="2000" dirty="0">
              <a:latin typeface="Times New Roman" pitchFamily="18" charset="0"/>
              <a:cs typeface="Times New Roman" pitchFamily="18" charset="0"/>
            </a:endParaRPr>
          </a:p>
          <a:p>
            <a:pPr marL="365760" indent="-256032" algn="just" defTabSz="914400">
              <a:lnSpc>
                <a:spcPct val="150000"/>
              </a:lnSpc>
              <a:spcBef>
                <a:spcPts val="400"/>
              </a:spcBef>
              <a:buClr>
                <a:schemeClr val="accent1"/>
              </a:buClr>
              <a:buSzPct val="68000"/>
              <a:defRPr/>
            </a:pPr>
            <a:endParaRPr lang="en-US" sz="2000" dirty="0">
              <a:latin typeface="Times New Roman" pitchFamily="18" charset="0"/>
              <a:cs typeface="Times New Roman" pitchFamily="18" charset="0"/>
            </a:endParaRPr>
          </a:p>
        </p:txBody>
      </p:sp>
      <p:pic>
        <p:nvPicPr>
          <p:cNvPr id="5" name="Picture 4" descr="LCD16x2 Pins.png"/>
          <p:cNvPicPr>
            <a:picLocks noChangeAspect="1"/>
          </p:cNvPicPr>
          <p:nvPr/>
        </p:nvPicPr>
        <p:blipFill>
          <a:blip r:embed="rId2"/>
          <a:stretch>
            <a:fillRect/>
          </a:stretch>
        </p:blipFill>
        <p:spPr>
          <a:xfrm rot="5400000">
            <a:off x="6407672" y="2058027"/>
            <a:ext cx="4676928" cy="3319072"/>
          </a:xfrm>
          <a:prstGeom prst="rect">
            <a:avLst/>
          </a:prstGeom>
        </p:spPr>
      </p:pic>
    </p:spTree>
    <p:extLst>
      <p:ext uri="{BB962C8B-B14F-4D97-AF65-F5344CB8AC3E}">
        <p14:creationId xmlns:p14="http://schemas.microsoft.com/office/powerpoint/2010/main" val="38526094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Arduino LCD </a:t>
            </a:r>
            <a:r>
              <a:rPr lang="en-US" dirty="0" err="1"/>
              <a:t>interfaciNg</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3024189" y="2091534"/>
            <a:ext cx="6143625" cy="3305175"/>
          </a:xfrm>
          <a:prstGeom prst="rect">
            <a:avLst/>
          </a:prstGeom>
          <a:noFill/>
          <a:ln w="9525">
            <a:noFill/>
            <a:miter lim="800000"/>
            <a:headEnd/>
            <a:tailEnd/>
          </a:ln>
          <a:effectLst/>
        </p:spPr>
      </p:pic>
    </p:spTree>
    <p:extLst>
      <p:ext uri="{BB962C8B-B14F-4D97-AF65-F5344CB8AC3E}">
        <p14:creationId xmlns:p14="http://schemas.microsoft.com/office/powerpoint/2010/main" val="355888028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39A0-C03F-9B65-F530-E2DE5D9ED75E}"/>
              </a:ext>
            </a:extLst>
          </p:cNvPr>
          <p:cNvSpPr>
            <a:spLocks noGrp="1"/>
          </p:cNvSpPr>
          <p:nvPr>
            <p:ph type="title"/>
          </p:nvPr>
        </p:nvSpPr>
        <p:spPr>
          <a:xfrm>
            <a:off x="7009774" y="133564"/>
            <a:ext cx="5182226" cy="5229546"/>
          </a:xfrm>
        </p:spPr>
        <p:txBody>
          <a:bodyPr/>
          <a:lstStyle/>
          <a:p>
            <a:r>
              <a:rPr lang="en-US" sz="3600" b="1" dirty="0">
                <a:solidFill>
                  <a:schemeClr val="tx1">
                    <a:lumMod val="75000"/>
                    <a:lumOff val="25000"/>
                  </a:schemeClr>
                </a:solidFill>
                <a:latin typeface="Times New Roman" panose="02020603050405020304" pitchFamily="18" charset="0"/>
                <a:cs typeface="Times New Roman" panose="02020603050405020304" pitchFamily="18" charset="0"/>
              </a:rPr>
              <a:t>Overview Of Internship Work</a:t>
            </a:r>
            <a:endParaRPr lang="en-IN" b="1" dirty="0">
              <a:solidFill>
                <a:schemeClr val="tx1">
                  <a:lumMod val="75000"/>
                  <a:lumOff val="25000"/>
                </a:schemeClr>
              </a:solidFill>
            </a:endParaRPr>
          </a:p>
        </p:txBody>
      </p:sp>
      <p:sp>
        <p:nvSpPr>
          <p:cNvPr id="3" name="Slide Number Placeholder 2">
            <a:extLst>
              <a:ext uri="{FF2B5EF4-FFF2-40B4-BE49-F238E27FC236}">
                <a16:creationId xmlns:a16="http://schemas.microsoft.com/office/drawing/2014/main" id="{F9EF3A75-7BDE-168B-D676-3949E60BC745}"/>
              </a:ext>
            </a:extLst>
          </p:cNvPr>
          <p:cNvSpPr>
            <a:spLocks noGrp="1"/>
          </p:cNvSpPr>
          <p:nvPr>
            <p:ph type="sldNum" sz="quarter" idx="12"/>
          </p:nvPr>
        </p:nvSpPr>
        <p:spPr/>
        <p:txBody>
          <a:bodyPr/>
          <a:lstStyle/>
          <a:p>
            <a:fld id="{699E210A-5164-42C3-AE1F-F23C0BE54F5A}" type="slidenum">
              <a:rPr lang="en-IN" smtClean="0"/>
              <a:pPr/>
              <a:t>3</a:t>
            </a:fld>
            <a:endParaRPr lang="en-IN"/>
          </a:p>
        </p:txBody>
      </p:sp>
      <p:pic>
        <p:nvPicPr>
          <p:cNvPr id="4" name="Picture 3">
            <a:extLst>
              <a:ext uri="{FF2B5EF4-FFF2-40B4-BE49-F238E27FC236}">
                <a16:creationId xmlns:a16="http://schemas.microsoft.com/office/drawing/2014/main" id="{4F6B5534-10D0-D9CB-EDD8-FC81A11B2B17}"/>
              </a:ext>
            </a:extLst>
          </p:cNvPr>
          <p:cNvPicPr>
            <a:picLocks noChangeAspect="1"/>
          </p:cNvPicPr>
          <p:nvPr/>
        </p:nvPicPr>
        <p:blipFill>
          <a:blip r:embed="rId2"/>
          <a:stretch>
            <a:fillRect/>
          </a:stretch>
        </p:blipFill>
        <p:spPr>
          <a:xfrm>
            <a:off x="730350" y="335434"/>
            <a:ext cx="6279424" cy="5547841"/>
          </a:xfrm>
          <a:prstGeom prst="rect">
            <a:avLst/>
          </a:prstGeom>
        </p:spPr>
      </p:pic>
    </p:spTree>
    <p:extLst>
      <p:ext uri="{BB962C8B-B14F-4D97-AF65-F5344CB8AC3E}">
        <p14:creationId xmlns:p14="http://schemas.microsoft.com/office/powerpoint/2010/main" val="1391539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524002" y="113101"/>
            <a:ext cx="156397" cy="312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7410" tIns="38705" rIns="77410" bIns="38705" numCol="1" anchor="ctr" anchorCtr="0" compatLnSpc="1">
            <a:prstTxWarp prst="textNoShape">
              <a:avLst/>
            </a:prstTxWarp>
            <a:spAutoFit/>
          </a:bodyPr>
          <a:lstStyle/>
          <a:p>
            <a:endParaRPr lang="en-IN" sz="1524"/>
          </a:p>
        </p:txBody>
      </p:sp>
      <p:sp>
        <p:nvSpPr>
          <p:cNvPr id="12" name="Footer Placeholder 11">
            <a:extLst>
              <a:ext uri="{FF2B5EF4-FFF2-40B4-BE49-F238E27FC236}">
                <a16:creationId xmlns:a16="http://schemas.microsoft.com/office/drawing/2014/main" id="{80749EFF-B0A6-44A7-9F96-2CB607D24461}"/>
              </a:ext>
            </a:extLst>
          </p:cNvPr>
          <p:cNvSpPr txBox="1">
            <a:spLocks/>
          </p:cNvSpPr>
          <p:nvPr/>
        </p:nvSpPr>
        <p:spPr>
          <a:xfrm>
            <a:off x="2445804" y="269459"/>
            <a:ext cx="3289081" cy="9274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solidFill>
                  <a:srgbClr val="0070C0"/>
                </a:solidFill>
              </a:rPr>
              <a:t>WORK DONE</a:t>
            </a:r>
            <a:endParaRPr lang="en-IN" sz="2400" b="1" dirty="0">
              <a:solidFill>
                <a:srgbClr val="0070C0"/>
              </a:solidFill>
            </a:endParaRPr>
          </a:p>
        </p:txBody>
      </p:sp>
      <p:sp>
        <p:nvSpPr>
          <p:cNvPr id="16" name="TextBox 15">
            <a:extLst>
              <a:ext uri="{FF2B5EF4-FFF2-40B4-BE49-F238E27FC236}">
                <a16:creationId xmlns:a16="http://schemas.microsoft.com/office/drawing/2014/main" id="{96202D66-1E08-43CF-9C5B-048D4BD59A1E}"/>
              </a:ext>
            </a:extLst>
          </p:cNvPr>
          <p:cNvSpPr txBox="1"/>
          <p:nvPr/>
        </p:nvSpPr>
        <p:spPr>
          <a:xfrm>
            <a:off x="2170176" y="766791"/>
            <a:ext cx="4570890" cy="5509200"/>
          </a:xfrm>
          <a:prstGeom prst="rect">
            <a:avLst/>
          </a:prstGeom>
          <a:noFill/>
        </p:spPr>
        <p:txBody>
          <a:bodyPr wrap="square">
            <a:spAutoFit/>
          </a:bodyPr>
          <a:lstStyle/>
          <a:p>
            <a:pPr algn="just"/>
            <a:endParaRPr lang="en-US" sz="1600" b="1" dirty="0"/>
          </a:p>
          <a:p>
            <a:pPr algn="just"/>
            <a:r>
              <a:rPr lang="en-US" sz="2000" b="1" dirty="0"/>
              <a:t>ESP8266 NodeMCU </a:t>
            </a:r>
          </a:p>
          <a:p>
            <a:pPr algn="just">
              <a:lnSpc>
                <a:spcPct val="100000"/>
              </a:lnSpc>
            </a:pPr>
            <a:r>
              <a:rPr lang="en-US" sz="2000" dirty="0"/>
              <a:t>NodeMCU is an open source platform based on ESP8266 which can connect objects and let data transfer using the Wi-Fi protocol. </a:t>
            </a:r>
          </a:p>
          <a:p>
            <a:pPr algn="just">
              <a:lnSpc>
                <a:spcPct val="100000"/>
              </a:lnSpc>
            </a:pPr>
            <a:r>
              <a:rPr lang="en-US" sz="2000" dirty="0"/>
              <a:t>In addition, by providing some of the most important features of microcontrollers such as GPIO, PWM, ADC etc.</a:t>
            </a:r>
          </a:p>
          <a:p>
            <a:pPr algn="just">
              <a:lnSpc>
                <a:spcPct val="100000"/>
              </a:lnSpc>
            </a:pPr>
            <a:r>
              <a:rPr lang="en-US" sz="2000" dirty="0"/>
              <a:t>The NodeMCU is used to simplify communication as it has inbuilt Wi-Fi module. </a:t>
            </a:r>
          </a:p>
          <a:p>
            <a:pPr algn="just"/>
            <a:r>
              <a:rPr lang="en-US" sz="2000" dirty="0"/>
              <a:t>Specifications:</a:t>
            </a:r>
          </a:p>
          <a:p>
            <a:pPr algn="just"/>
            <a:r>
              <a:rPr lang="en-US" sz="2000" dirty="0">
                <a:latin typeface="Museo 300" panose="02000000000000000000"/>
                <a:cs typeface="Times New Roman" panose="02020603050405020304" pitchFamily="18" charset="0"/>
              </a:rPr>
              <a:t>Operating voltage : 3.3V</a:t>
            </a:r>
          </a:p>
          <a:p>
            <a:pPr algn="just"/>
            <a:r>
              <a:rPr lang="en-US" sz="2000" dirty="0">
                <a:latin typeface="Museo 300" panose="02000000000000000000"/>
                <a:cs typeface="Times New Roman" panose="02020603050405020304" pitchFamily="18" charset="0"/>
              </a:rPr>
              <a:t>Clock Speed: 80 MHz</a:t>
            </a:r>
          </a:p>
          <a:p>
            <a:pPr algn="just"/>
            <a:r>
              <a:rPr lang="pt-BR" sz="2000" dirty="0"/>
              <a:t>Digital I/O Pins: 16</a:t>
            </a:r>
          </a:p>
          <a:p>
            <a:pPr algn="just"/>
            <a:r>
              <a:rPr lang="pt-BR" sz="2000" dirty="0"/>
              <a:t>Analog Input Pins: 1</a:t>
            </a:r>
            <a:endParaRPr lang="en-IN" sz="2000" dirty="0"/>
          </a:p>
          <a:p>
            <a:endParaRPr lang="en-IN" sz="16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8873632A-5D2B-4E52-B9B3-A2D4E47C9A16}"/>
              </a:ext>
            </a:extLst>
          </p:cNvPr>
          <p:cNvPicPr>
            <a:picLocks noChangeAspect="1"/>
          </p:cNvPicPr>
          <p:nvPr/>
        </p:nvPicPr>
        <p:blipFill>
          <a:blip r:embed="rId2"/>
          <a:stretch>
            <a:fillRect/>
          </a:stretch>
        </p:blipFill>
        <p:spPr>
          <a:xfrm>
            <a:off x="6845794" y="1534852"/>
            <a:ext cx="3731075" cy="3005588"/>
          </a:xfrm>
          <a:prstGeom prst="rect">
            <a:avLst/>
          </a:prstGeom>
        </p:spPr>
      </p:pic>
    </p:spTree>
    <p:extLst>
      <p:ext uri="{BB962C8B-B14F-4D97-AF65-F5344CB8AC3E}">
        <p14:creationId xmlns:p14="http://schemas.microsoft.com/office/powerpoint/2010/main" val="2378565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902" y="1429305"/>
            <a:ext cx="11452195" cy="5255581"/>
          </a:xfrm>
        </p:spPr>
        <p:txBody>
          <a:bodyPr>
            <a:normAutofit/>
          </a:bodyPr>
          <a:lstStyle/>
          <a:p>
            <a:r>
              <a:rPr lang="en-US" dirty="0">
                <a:latin typeface="Times New Roman" pitchFamily="18" charset="0"/>
                <a:cs typeface="Times New Roman" pitchFamily="18" charset="0"/>
              </a:rPr>
              <a:t>Micro DC 3-6V Micro Submersible Pump Mini water pump For Fountain Garden Mini water circulation System DIY project. This is a low cost, small size Submersible Pump Motor which can be operated from a 3 ~ 6V power supply.</a:t>
            </a: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pPr marL="0" indent="0">
              <a:buNone/>
            </a:pP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 It can take up to 120 liters per hour with very low current consumption of 220mA. Just connect tube pipe to the motor outlet, submerge it in water and power it.</a:t>
            </a:r>
          </a:p>
          <a:p>
            <a:r>
              <a:rPr lang="en-US" dirty="0">
                <a:latin typeface="Times New Roman" pitchFamily="18" charset="0"/>
                <a:cs typeface="Times New Roman" pitchFamily="18" charset="0"/>
              </a:rPr>
              <a:t> Make sure that the water level is always higher than the motor. Dry run may damage the motor due to heating and it will also produce noise.</a:t>
            </a:r>
          </a:p>
        </p:txBody>
      </p:sp>
      <p:pic>
        <p:nvPicPr>
          <p:cNvPr id="4" name="Content Placeholder 6" descr="raspberry_power_supply.jpg">
            <a:extLst>
              <a:ext uri="{FF2B5EF4-FFF2-40B4-BE49-F238E27FC236}">
                <a16:creationId xmlns:a16="http://schemas.microsoft.com/office/drawing/2014/main" id="{33166BC9-5E90-6223-FF5C-715F4297B538}"/>
              </a:ext>
            </a:extLst>
          </p:cNvPr>
          <p:cNvPicPr>
            <a:picLocks noChangeAspect="1"/>
          </p:cNvPicPr>
          <p:nvPr/>
        </p:nvPicPr>
        <p:blipFill>
          <a:blip r:embed="rId2"/>
          <a:stretch>
            <a:fillRect/>
          </a:stretch>
        </p:blipFill>
        <p:spPr>
          <a:xfrm>
            <a:off x="4690740" y="2617860"/>
            <a:ext cx="2016284" cy="2016284"/>
          </a:xfrm>
          <a:prstGeom prst="rect">
            <a:avLst/>
          </a:prstGeom>
        </p:spPr>
      </p:pic>
      <p:sp>
        <p:nvSpPr>
          <p:cNvPr id="6" name="TextBox 5">
            <a:extLst>
              <a:ext uri="{FF2B5EF4-FFF2-40B4-BE49-F238E27FC236}">
                <a16:creationId xmlns:a16="http://schemas.microsoft.com/office/drawing/2014/main" id="{53F1F4B4-6118-1FAD-C2FC-855EDD115912}"/>
              </a:ext>
            </a:extLst>
          </p:cNvPr>
          <p:cNvSpPr txBox="1"/>
          <p:nvPr/>
        </p:nvSpPr>
        <p:spPr>
          <a:xfrm>
            <a:off x="1819923" y="301841"/>
            <a:ext cx="7898906" cy="1384390"/>
          </a:xfrm>
          <a:prstGeom prst="rect">
            <a:avLst/>
          </a:prstGeom>
          <a:noFill/>
        </p:spPr>
        <p:txBody>
          <a:bodyPr wrap="square">
            <a:spAutoFit/>
          </a:bodyPr>
          <a:lstStyle/>
          <a:p>
            <a:pPr algn="ctr"/>
            <a:br>
              <a:rPr lang="en-US" sz="2800" dirty="0">
                <a:latin typeface="Times New Roman" pitchFamily="18" charset="0"/>
                <a:cs typeface="Times New Roman" pitchFamily="18" charset="0"/>
              </a:rPr>
            </a:br>
            <a:r>
              <a:rPr lang="en-US" sz="2800" b="1" dirty="0">
                <a:latin typeface="Times New Roman" pitchFamily="18" charset="0"/>
                <a:cs typeface="Times New Roman" pitchFamily="18" charset="0"/>
              </a:rPr>
              <a:t>POWER SUPPLY</a:t>
            </a:r>
            <a:br>
              <a:rPr lang="en-US" sz="2800" dirty="0">
                <a:latin typeface="Times New Roman" pitchFamily="18" charset="0"/>
                <a:cs typeface="Times New Roman" pitchFamily="18" charset="0"/>
              </a:rPr>
            </a:br>
            <a:endParaRPr lang="en-IN" sz="2800" dirty="0"/>
          </a:p>
        </p:txBody>
      </p:sp>
    </p:spTree>
    <p:extLst>
      <p:ext uri="{BB962C8B-B14F-4D97-AF65-F5344CB8AC3E}">
        <p14:creationId xmlns:p14="http://schemas.microsoft.com/office/powerpoint/2010/main" val="553564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9B5E-7B38-4317-83A1-327C6EA6220E}"/>
              </a:ext>
            </a:extLst>
          </p:cNvPr>
          <p:cNvSpPr>
            <a:spLocks noGrp="1"/>
          </p:cNvSpPr>
          <p:nvPr>
            <p:ph type="title"/>
          </p:nvPr>
        </p:nvSpPr>
        <p:spPr>
          <a:xfrm>
            <a:off x="1490314" y="659957"/>
            <a:ext cx="9605635" cy="1059305"/>
          </a:xfrm>
        </p:spPr>
        <p:txBody>
          <a:bodyPr/>
          <a:lstStyle/>
          <a:p>
            <a:r>
              <a:rPr lang="en-US" dirty="0"/>
              <a:t>Moisture Sensor</a:t>
            </a:r>
            <a:endParaRPr lang="en-IN" dirty="0"/>
          </a:p>
        </p:txBody>
      </p:sp>
      <p:pic>
        <p:nvPicPr>
          <p:cNvPr id="6" name="Content Placeholder 5">
            <a:extLst>
              <a:ext uri="{FF2B5EF4-FFF2-40B4-BE49-F238E27FC236}">
                <a16:creationId xmlns:a16="http://schemas.microsoft.com/office/drawing/2014/main" id="{7EB6D825-9031-443B-AA2C-4D7109DE3D2F}"/>
              </a:ext>
            </a:extLst>
          </p:cNvPr>
          <p:cNvPicPr>
            <a:picLocks noGrp="1" noChangeAspect="1"/>
          </p:cNvPicPr>
          <p:nvPr>
            <p:ph sz="half" idx="1"/>
          </p:nvPr>
        </p:nvPicPr>
        <p:blipFill>
          <a:blip r:embed="rId2"/>
          <a:stretch>
            <a:fillRect/>
          </a:stretch>
        </p:blipFill>
        <p:spPr>
          <a:xfrm>
            <a:off x="1794235" y="1893502"/>
            <a:ext cx="3376246" cy="3657600"/>
          </a:xfrm>
        </p:spPr>
      </p:pic>
      <p:sp>
        <p:nvSpPr>
          <p:cNvPr id="4" name="Content Placeholder 3">
            <a:extLst>
              <a:ext uri="{FF2B5EF4-FFF2-40B4-BE49-F238E27FC236}">
                <a16:creationId xmlns:a16="http://schemas.microsoft.com/office/drawing/2014/main" id="{361572F6-BC15-4E1F-9E14-54DFB4510EA3}"/>
              </a:ext>
            </a:extLst>
          </p:cNvPr>
          <p:cNvSpPr>
            <a:spLocks noGrp="1"/>
          </p:cNvSpPr>
          <p:nvPr>
            <p:ph sz="half" idx="2"/>
          </p:nvPr>
        </p:nvSpPr>
        <p:spPr>
          <a:xfrm>
            <a:off x="5257802" y="1917528"/>
            <a:ext cx="5281125" cy="4525963"/>
          </a:xfrm>
        </p:spPr>
        <p:txBody>
          <a:bodyPr>
            <a:normAutofit lnSpcReduction="10000"/>
          </a:bodyPr>
          <a:lstStyle/>
          <a:p>
            <a:r>
              <a:rPr lang="en-US" dirty="0"/>
              <a:t>The </a:t>
            </a:r>
            <a:r>
              <a:rPr lang="en-US" b="1" dirty="0"/>
              <a:t>Moisture sensor</a:t>
            </a:r>
            <a:r>
              <a:rPr lang="en-US" dirty="0"/>
              <a:t> is used to measure the water content(moisture)of soil. </a:t>
            </a:r>
          </a:p>
          <a:p>
            <a:r>
              <a:rPr lang="en-US" dirty="0"/>
              <a:t>When the soil is having water shortage ,the module output is at high level, else the output is at low level.</a:t>
            </a:r>
          </a:p>
          <a:p>
            <a:r>
              <a:rPr lang="en-US" dirty="0"/>
              <a:t>This sensor reminds the user to water their plants and also monitors the moisture content of soil.</a:t>
            </a:r>
          </a:p>
          <a:p>
            <a:r>
              <a:rPr lang="en-US" dirty="0"/>
              <a:t>Working Voltage:</a:t>
            </a:r>
            <a:r>
              <a:rPr lang="en-US" b="1" dirty="0"/>
              <a:t>5V</a:t>
            </a:r>
            <a:endParaRPr lang="en-US" dirty="0"/>
          </a:p>
          <a:p>
            <a:r>
              <a:rPr lang="en-US" dirty="0"/>
              <a:t>Working Current:</a:t>
            </a:r>
            <a:r>
              <a:rPr lang="en-US" b="1" dirty="0"/>
              <a:t>&lt;20mA</a:t>
            </a:r>
            <a:endParaRPr lang="en-US" dirty="0"/>
          </a:p>
          <a:p>
            <a:r>
              <a:rPr lang="en-US" dirty="0"/>
              <a:t>Interface </a:t>
            </a:r>
            <a:r>
              <a:rPr lang="en-US" dirty="0" err="1"/>
              <a:t>type:</a:t>
            </a:r>
            <a:r>
              <a:rPr lang="en-US" b="1" dirty="0" err="1"/>
              <a:t>Analog</a:t>
            </a:r>
            <a:endParaRPr lang="en-US" dirty="0"/>
          </a:p>
          <a:p>
            <a:endParaRPr lang="en-IN" dirty="0"/>
          </a:p>
        </p:txBody>
      </p:sp>
    </p:spTree>
    <p:extLst>
      <p:ext uri="{BB962C8B-B14F-4D97-AF65-F5344CB8AC3E}">
        <p14:creationId xmlns:p14="http://schemas.microsoft.com/office/powerpoint/2010/main" val="2289109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59940" y="865709"/>
            <a:ext cx="8280400" cy="3808222"/>
          </a:xfrm>
          <a:prstGeom prst="rect">
            <a:avLst/>
          </a:prstGeom>
        </p:spPr>
        <p:txBody>
          <a:bodyPr vert="horz" wrap="square" lIns="0" tIns="12700" rIns="0" bIns="0" rtlCol="0">
            <a:spAutoFit/>
          </a:bodyPr>
          <a:lstStyle/>
          <a:p>
            <a:pPr marL="3152140">
              <a:spcBef>
                <a:spcPts val="100"/>
              </a:spcBef>
            </a:pPr>
            <a:r>
              <a:rPr sz="2400" b="1" spc="-10" dirty="0">
                <a:latin typeface="Times New Roman"/>
                <a:cs typeface="Times New Roman"/>
              </a:rPr>
              <a:t>Moisture</a:t>
            </a:r>
            <a:r>
              <a:rPr sz="2400" b="1" spc="-30" dirty="0">
                <a:latin typeface="Times New Roman"/>
                <a:cs typeface="Times New Roman"/>
              </a:rPr>
              <a:t> </a:t>
            </a:r>
            <a:r>
              <a:rPr sz="2400" b="1" dirty="0">
                <a:latin typeface="Times New Roman"/>
                <a:cs typeface="Times New Roman"/>
              </a:rPr>
              <a:t>sensor</a:t>
            </a:r>
            <a:endParaRPr sz="2400" dirty="0">
              <a:latin typeface="Times New Roman"/>
              <a:cs typeface="Times New Roman"/>
            </a:endParaRPr>
          </a:p>
          <a:p>
            <a:pPr>
              <a:spcBef>
                <a:spcPts val="5"/>
              </a:spcBef>
            </a:pPr>
            <a:endParaRPr sz="2100" dirty="0">
              <a:latin typeface="Times New Roman"/>
              <a:cs typeface="Times New Roman"/>
            </a:endParaRPr>
          </a:p>
          <a:p>
            <a:pPr marL="355600" indent="-342900">
              <a:buFont typeface="Wingdings"/>
              <a:buChar char=""/>
              <a:tabLst>
                <a:tab pos="355600" algn="l"/>
              </a:tabLst>
            </a:pPr>
            <a:r>
              <a:rPr sz="2600" dirty="0">
                <a:latin typeface="Times New Roman"/>
                <a:cs typeface="Times New Roman"/>
              </a:rPr>
              <a:t>soil </a:t>
            </a:r>
            <a:r>
              <a:rPr sz="2600" spc="-5" dirty="0">
                <a:latin typeface="Times New Roman"/>
                <a:cs typeface="Times New Roman"/>
              </a:rPr>
              <a:t>moisture sensor can </a:t>
            </a:r>
            <a:r>
              <a:rPr sz="2600" dirty="0">
                <a:latin typeface="Times New Roman"/>
                <a:cs typeface="Times New Roman"/>
              </a:rPr>
              <a:t>be used </a:t>
            </a:r>
            <a:r>
              <a:rPr sz="2600" spc="-5" dirty="0">
                <a:latin typeface="Times New Roman"/>
                <a:cs typeface="Times New Roman"/>
              </a:rPr>
              <a:t>to test </a:t>
            </a:r>
            <a:r>
              <a:rPr sz="2600" dirty="0">
                <a:latin typeface="Times New Roman"/>
                <a:cs typeface="Times New Roman"/>
              </a:rPr>
              <a:t>the </a:t>
            </a:r>
            <a:r>
              <a:rPr sz="2600" spc="-5" dirty="0">
                <a:latin typeface="Times New Roman"/>
                <a:cs typeface="Times New Roman"/>
              </a:rPr>
              <a:t>moisture </a:t>
            </a:r>
            <a:r>
              <a:rPr sz="2600" dirty="0">
                <a:latin typeface="Times New Roman"/>
                <a:cs typeface="Times New Roman"/>
              </a:rPr>
              <a:t>of</a:t>
            </a:r>
            <a:r>
              <a:rPr sz="2600" spc="30" dirty="0">
                <a:latin typeface="Times New Roman"/>
                <a:cs typeface="Times New Roman"/>
              </a:rPr>
              <a:t> </a:t>
            </a:r>
            <a:r>
              <a:rPr sz="2600" dirty="0">
                <a:latin typeface="Times New Roman"/>
                <a:cs typeface="Times New Roman"/>
              </a:rPr>
              <a:t>soil</a:t>
            </a:r>
          </a:p>
          <a:p>
            <a:pPr marL="438150" indent="-425450">
              <a:spcBef>
                <a:spcPts val="695"/>
              </a:spcBef>
              <a:buFont typeface="Wingdings"/>
              <a:buChar char=""/>
              <a:tabLst>
                <a:tab pos="437515" algn="l"/>
                <a:tab pos="438784" algn="l"/>
                <a:tab pos="5909310" algn="l"/>
              </a:tabLst>
            </a:pPr>
            <a:r>
              <a:rPr sz="2600" spc="-5" dirty="0">
                <a:latin typeface="Times New Roman"/>
                <a:cs typeface="Times New Roman"/>
              </a:rPr>
              <a:t>measure </a:t>
            </a:r>
            <a:r>
              <a:rPr sz="2600" dirty="0">
                <a:latin typeface="Times New Roman"/>
                <a:cs typeface="Times New Roman"/>
              </a:rPr>
              <a:t>the volumetric </a:t>
            </a:r>
            <a:r>
              <a:rPr sz="2600" spc="-5" dirty="0">
                <a:latin typeface="Times New Roman"/>
                <a:cs typeface="Times New Roman"/>
              </a:rPr>
              <a:t>water</a:t>
            </a:r>
            <a:r>
              <a:rPr sz="2600" spc="10" dirty="0">
                <a:latin typeface="Times New Roman"/>
                <a:cs typeface="Times New Roman"/>
              </a:rPr>
              <a:t> </a:t>
            </a:r>
            <a:r>
              <a:rPr sz="2600" dirty="0">
                <a:latin typeface="Times New Roman"/>
                <a:cs typeface="Times New Roman"/>
              </a:rPr>
              <a:t>content</a:t>
            </a:r>
            <a:r>
              <a:rPr sz="2600" spc="-15" dirty="0">
                <a:latin typeface="Times New Roman"/>
                <a:cs typeface="Times New Roman"/>
              </a:rPr>
              <a:t> </a:t>
            </a:r>
            <a:r>
              <a:rPr sz="2600" spc="-5" dirty="0">
                <a:latin typeface="Times New Roman"/>
                <a:cs typeface="Times New Roman"/>
              </a:rPr>
              <a:t>in	soil.</a:t>
            </a:r>
            <a:endParaRPr sz="2600" dirty="0">
              <a:latin typeface="Times New Roman"/>
              <a:cs typeface="Times New Roman"/>
            </a:endParaRPr>
          </a:p>
          <a:p>
            <a:pPr marL="355600" marR="5080" indent="-342900" algn="just">
              <a:lnSpc>
                <a:spcPct val="90000"/>
              </a:lnSpc>
              <a:spcBef>
                <a:spcPts val="994"/>
              </a:spcBef>
              <a:buFont typeface="Wingdings"/>
              <a:buChar char=""/>
              <a:tabLst>
                <a:tab pos="355600" algn="l"/>
              </a:tabLst>
            </a:pPr>
            <a:r>
              <a:rPr sz="2600" spc="5" dirty="0">
                <a:latin typeface="Times New Roman"/>
                <a:cs typeface="Times New Roman"/>
              </a:rPr>
              <a:t>Soil </a:t>
            </a:r>
            <a:r>
              <a:rPr sz="2600" spc="-5" dirty="0">
                <a:latin typeface="Times New Roman"/>
                <a:cs typeface="Times New Roman"/>
              </a:rPr>
              <a:t>moisture </a:t>
            </a:r>
            <a:r>
              <a:rPr sz="2600" dirty="0">
                <a:latin typeface="Times New Roman"/>
                <a:cs typeface="Times New Roman"/>
              </a:rPr>
              <a:t>content </a:t>
            </a:r>
            <a:r>
              <a:rPr sz="2600" spc="-5" dirty="0">
                <a:latin typeface="Times New Roman"/>
                <a:cs typeface="Times New Roman"/>
              </a:rPr>
              <a:t>may </a:t>
            </a:r>
            <a:r>
              <a:rPr sz="2600" dirty="0">
                <a:latin typeface="Times New Roman"/>
                <a:cs typeface="Times New Roman"/>
              </a:rPr>
              <a:t>be </a:t>
            </a:r>
            <a:r>
              <a:rPr sz="2600" spc="-5" dirty="0">
                <a:latin typeface="Times New Roman"/>
                <a:cs typeface="Times New Roman"/>
              </a:rPr>
              <a:t>determined via its </a:t>
            </a:r>
            <a:r>
              <a:rPr sz="2600" spc="-15" dirty="0">
                <a:latin typeface="Times New Roman"/>
                <a:cs typeface="Times New Roman"/>
              </a:rPr>
              <a:t>effect </a:t>
            </a:r>
            <a:r>
              <a:rPr sz="2600" spc="-10" dirty="0">
                <a:latin typeface="Times New Roman"/>
                <a:cs typeface="Times New Roman"/>
              </a:rPr>
              <a:t>on  </a:t>
            </a:r>
            <a:r>
              <a:rPr sz="2600" spc="-5" dirty="0">
                <a:latin typeface="Times New Roman"/>
                <a:cs typeface="Times New Roman"/>
              </a:rPr>
              <a:t>dielectric </a:t>
            </a:r>
            <a:r>
              <a:rPr sz="2600" dirty="0">
                <a:latin typeface="Times New Roman"/>
                <a:cs typeface="Times New Roman"/>
              </a:rPr>
              <a:t>constant </a:t>
            </a:r>
            <a:r>
              <a:rPr sz="2600" spc="-5" dirty="0">
                <a:latin typeface="Times New Roman"/>
                <a:cs typeface="Times New Roman"/>
              </a:rPr>
              <a:t>by measuring </a:t>
            </a:r>
            <a:r>
              <a:rPr sz="2600" dirty="0">
                <a:latin typeface="Times New Roman"/>
                <a:cs typeface="Times New Roman"/>
              </a:rPr>
              <a:t>the </a:t>
            </a:r>
            <a:r>
              <a:rPr sz="2600" spc="-5" dirty="0">
                <a:latin typeface="Times New Roman"/>
                <a:cs typeface="Times New Roman"/>
              </a:rPr>
              <a:t>capacitance between  </a:t>
            </a:r>
            <a:r>
              <a:rPr sz="2600" dirty="0">
                <a:latin typeface="Times New Roman"/>
                <a:cs typeface="Times New Roman"/>
              </a:rPr>
              <a:t>two </a:t>
            </a:r>
            <a:r>
              <a:rPr sz="2600" spc="-5" dirty="0">
                <a:latin typeface="Times New Roman"/>
                <a:cs typeface="Times New Roman"/>
              </a:rPr>
              <a:t>electrodes </a:t>
            </a:r>
            <a:r>
              <a:rPr sz="2600" dirty="0">
                <a:latin typeface="Times New Roman"/>
                <a:cs typeface="Times New Roman"/>
              </a:rPr>
              <a:t>implanted </a:t>
            </a:r>
            <a:r>
              <a:rPr sz="2600" spc="-5" dirty="0">
                <a:latin typeface="Times New Roman"/>
                <a:cs typeface="Times New Roman"/>
              </a:rPr>
              <a:t>in </a:t>
            </a:r>
            <a:r>
              <a:rPr sz="2600" dirty="0">
                <a:latin typeface="Times New Roman"/>
                <a:cs typeface="Times New Roman"/>
              </a:rPr>
              <a:t>the</a:t>
            </a:r>
            <a:r>
              <a:rPr sz="2600" spc="-30" dirty="0">
                <a:latin typeface="Times New Roman"/>
                <a:cs typeface="Times New Roman"/>
              </a:rPr>
              <a:t> </a:t>
            </a:r>
            <a:r>
              <a:rPr sz="2600" spc="-5" dirty="0">
                <a:latin typeface="Times New Roman"/>
                <a:cs typeface="Times New Roman"/>
              </a:rPr>
              <a:t>soil.</a:t>
            </a:r>
            <a:endParaRPr lang="en-US" sz="2600" spc="-5" dirty="0">
              <a:latin typeface="Times New Roman"/>
              <a:cs typeface="Times New Roman"/>
            </a:endParaRPr>
          </a:p>
          <a:p>
            <a:pPr marL="355600" marR="5080" indent="-342900" algn="just">
              <a:lnSpc>
                <a:spcPct val="90000"/>
              </a:lnSpc>
              <a:spcBef>
                <a:spcPts val="994"/>
              </a:spcBef>
              <a:buFont typeface="Wingdings"/>
              <a:buChar char=""/>
              <a:tabLst>
                <a:tab pos="355600" algn="l"/>
              </a:tabLst>
            </a:pPr>
            <a:r>
              <a:rPr lang="en-US" sz="2600" dirty="0">
                <a:latin typeface="Times New Roman" panose="02020603050405020304" pitchFamily="18" charset="0"/>
                <a:cs typeface="Times New Roman" panose="02020603050405020304" pitchFamily="18" charset="0"/>
              </a:rPr>
              <a:t>Working Temperature:</a:t>
            </a:r>
            <a:r>
              <a:rPr lang="en-US" sz="2600" b="1" dirty="0">
                <a:latin typeface="Times New Roman" panose="02020603050405020304" pitchFamily="18" charset="0"/>
                <a:cs typeface="Times New Roman" panose="02020603050405020304" pitchFamily="18" charset="0"/>
              </a:rPr>
              <a:t>10°C~30°C</a:t>
            </a:r>
            <a:endParaRPr lang="en-US" sz="2600" dirty="0">
              <a:latin typeface="Times New Roman" panose="02020603050405020304" pitchFamily="18" charset="0"/>
              <a:cs typeface="Times New Roman" panose="02020603050405020304" pitchFamily="18" charset="0"/>
            </a:endParaRPr>
          </a:p>
          <a:p>
            <a:pPr marL="355600" marR="5080" indent="-342900" algn="just">
              <a:lnSpc>
                <a:spcPct val="90000"/>
              </a:lnSpc>
              <a:spcBef>
                <a:spcPts val="994"/>
              </a:spcBef>
              <a:buFont typeface="Wingdings"/>
              <a:buChar char=""/>
              <a:tabLst>
                <a:tab pos="355600" algn="l"/>
              </a:tabLst>
            </a:pPr>
            <a:endParaRPr sz="2600" dirty="0">
              <a:latin typeface="Times New Roman"/>
              <a:cs typeface="Times New Roman"/>
            </a:endParaRPr>
          </a:p>
        </p:txBody>
      </p:sp>
      <p:sp>
        <p:nvSpPr>
          <p:cNvPr id="5" name="object 5"/>
          <p:cNvSpPr/>
          <p:nvPr/>
        </p:nvSpPr>
        <p:spPr>
          <a:xfrm>
            <a:off x="4969313" y="4098710"/>
            <a:ext cx="2507388" cy="185111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41269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24001" y="714755"/>
            <a:ext cx="1194435" cy="508000"/>
          </a:xfrm>
          <a:custGeom>
            <a:avLst/>
            <a:gdLst/>
            <a:ahLst/>
            <a:cxnLst/>
            <a:rect l="l" t="t" r="r" b="b"/>
            <a:pathLst>
              <a:path w="1194435" h="508000">
                <a:moveTo>
                  <a:pt x="173" y="0"/>
                </a:moveTo>
                <a:lnTo>
                  <a:pt x="103" y="11303"/>
                </a:lnTo>
                <a:lnTo>
                  <a:pt x="0" y="503947"/>
                </a:lnTo>
                <a:lnTo>
                  <a:pt x="934466" y="507492"/>
                </a:lnTo>
                <a:lnTo>
                  <a:pt x="1009726" y="507492"/>
                </a:lnTo>
                <a:lnTo>
                  <a:pt x="1013206" y="502666"/>
                </a:lnTo>
                <a:lnTo>
                  <a:pt x="1014361" y="501142"/>
                </a:lnTo>
                <a:lnTo>
                  <a:pt x="1015784" y="499618"/>
                </a:lnTo>
                <a:lnTo>
                  <a:pt x="1016939" y="497967"/>
                </a:lnTo>
                <a:lnTo>
                  <a:pt x="1188720" y="268859"/>
                </a:lnTo>
                <a:lnTo>
                  <a:pt x="1192706" y="261715"/>
                </a:lnTo>
                <a:lnTo>
                  <a:pt x="1194034" y="254571"/>
                </a:lnTo>
                <a:lnTo>
                  <a:pt x="1192706" y="247427"/>
                </a:lnTo>
                <a:lnTo>
                  <a:pt x="1188720" y="240284"/>
                </a:lnTo>
                <a:lnTo>
                  <a:pt x="1016939" y="11303"/>
                </a:lnTo>
                <a:lnTo>
                  <a:pt x="1013206" y="11303"/>
                </a:lnTo>
                <a:lnTo>
                  <a:pt x="1013206" y="6477"/>
                </a:lnTo>
                <a:lnTo>
                  <a:pt x="1009726" y="6477"/>
                </a:lnTo>
                <a:lnTo>
                  <a:pt x="1006119" y="1778"/>
                </a:lnTo>
                <a:lnTo>
                  <a:pt x="934466" y="1778"/>
                </a:lnTo>
                <a:lnTo>
                  <a:pt x="173" y="0"/>
                </a:lnTo>
                <a:close/>
              </a:path>
            </a:pathLst>
          </a:custGeom>
          <a:solidFill>
            <a:srgbClr val="DDDDDD"/>
          </a:solidFill>
        </p:spPr>
        <p:txBody>
          <a:bodyPr wrap="square" lIns="0" tIns="0" rIns="0" bIns="0" rtlCol="0"/>
          <a:lstStyle/>
          <a:p>
            <a:endParaRPr/>
          </a:p>
        </p:txBody>
      </p:sp>
      <p:sp>
        <p:nvSpPr>
          <p:cNvPr id="3" name="object 3"/>
          <p:cNvSpPr txBox="1">
            <a:spLocks noGrp="1"/>
          </p:cNvSpPr>
          <p:nvPr>
            <p:ph type="title"/>
          </p:nvPr>
        </p:nvSpPr>
        <p:spPr>
          <a:xfrm>
            <a:off x="4956176" y="1110741"/>
            <a:ext cx="3044825" cy="391160"/>
          </a:xfrm>
          <a:prstGeom prst="rect">
            <a:avLst/>
          </a:prstGeom>
        </p:spPr>
        <p:txBody>
          <a:bodyPr vert="horz" wrap="square" lIns="0" tIns="12700" rIns="0" bIns="0" rtlCol="0" anchor="t">
            <a:spAutoFit/>
          </a:bodyPr>
          <a:lstStyle/>
          <a:p>
            <a:pPr marL="12700">
              <a:lnSpc>
                <a:spcPct val="100000"/>
              </a:lnSpc>
              <a:spcBef>
                <a:spcPts val="100"/>
              </a:spcBef>
            </a:pPr>
            <a:r>
              <a:rPr sz="2400" spc="-5" dirty="0"/>
              <a:t>LCD</a:t>
            </a:r>
            <a:r>
              <a:rPr sz="2400" spc="-40" dirty="0"/>
              <a:t> </a:t>
            </a:r>
            <a:r>
              <a:rPr sz="2400" spc="-5" dirty="0"/>
              <a:t>Display</a:t>
            </a:r>
            <a:endParaRPr sz="2400"/>
          </a:p>
        </p:txBody>
      </p:sp>
      <p:sp>
        <p:nvSpPr>
          <p:cNvPr id="4" name="object 4"/>
          <p:cNvSpPr txBox="1">
            <a:spLocks noGrp="1"/>
          </p:cNvSpPr>
          <p:nvPr>
            <p:ph idx="1"/>
          </p:nvPr>
        </p:nvSpPr>
        <p:spPr>
          <a:xfrm>
            <a:off x="1524001" y="2139790"/>
            <a:ext cx="8686800" cy="1867819"/>
          </a:xfrm>
          <a:prstGeom prst="rect">
            <a:avLst/>
          </a:prstGeom>
        </p:spPr>
        <p:txBody>
          <a:bodyPr vert="horz" wrap="square" lIns="0" tIns="104775" rIns="0" bIns="0" rtlCol="0" anchor="t">
            <a:spAutoFit/>
          </a:bodyPr>
          <a:lstStyle/>
          <a:p>
            <a:pPr marL="355600" indent="-342900">
              <a:lnSpc>
                <a:spcPct val="100000"/>
              </a:lnSpc>
              <a:spcBef>
                <a:spcPts val="825"/>
              </a:spcBef>
              <a:buFont typeface="Wingdings"/>
              <a:buChar char=""/>
              <a:tabLst>
                <a:tab pos="431800" algn="l"/>
                <a:tab pos="432434" algn="l"/>
              </a:tabLst>
            </a:pPr>
            <a:r>
              <a:rPr sz="1600" spc="-5" dirty="0"/>
              <a:t>LCD </a:t>
            </a:r>
            <a:r>
              <a:rPr sz="1600" dirty="0"/>
              <a:t>is used in a project to visualize the</a:t>
            </a:r>
            <a:r>
              <a:rPr sz="1600" spc="-130" dirty="0"/>
              <a:t> </a:t>
            </a:r>
            <a:r>
              <a:rPr sz="1600" dirty="0"/>
              <a:t>output.</a:t>
            </a:r>
          </a:p>
          <a:p>
            <a:pPr marL="355600" marR="5080" indent="-342900">
              <a:lnSpc>
                <a:spcPts val="2590"/>
              </a:lnSpc>
              <a:spcBef>
                <a:spcPts val="1050"/>
              </a:spcBef>
              <a:buFont typeface="Wingdings"/>
              <a:buChar char=""/>
              <a:tabLst>
                <a:tab pos="355600" algn="l"/>
              </a:tabLst>
            </a:pPr>
            <a:r>
              <a:rPr sz="1600" spc="-5" dirty="0"/>
              <a:t>16x2 </a:t>
            </a:r>
            <a:r>
              <a:rPr sz="1600" dirty="0"/>
              <a:t>LCD is used in </a:t>
            </a:r>
            <a:r>
              <a:rPr sz="1600" spc="-5" dirty="0"/>
              <a:t>project </a:t>
            </a:r>
            <a:r>
              <a:rPr sz="1600" dirty="0"/>
              <a:t>which </a:t>
            </a:r>
            <a:r>
              <a:rPr sz="1600" spc="-5" dirty="0"/>
              <a:t>indicates </a:t>
            </a:r>
            <a:r>
              <a:rPr sz="1600" dirty="0"/>
              <a:t>16 </a:t>
            </a:r>
            <a:r>
              <a:rPr sz="1600" spc="-5" dirty="0"/>
              <a:t>columns </a:t>
            </a:r>
            <a:r>
              <a:rPr sz="1600" dirty="0"/>
              <a:t>and 2  </a:t>
            </a:r>
            <a:r>
              <a:rPr sz="1600" spc="-5" dirty="0"/>
              <a:t>rows. So, </a:t>
            </a:r>
            <a:r>
              <a:rPr sz="1600" dirty="0"/>
              <a:t>total 32 characters </a:t>
            </a:r>
            <a:r>
              <a:rPr sz="1600" spc="-5" dirty="0"/>
              <a:t>we </a:t>
            </a:r>
            <a:r>
              <a:rPr sz="1600" dirty="0"/>
              <a:t>can display on 16x2</a:t>
            </a:r>
            <a:r>
              <a:rPr sz="1600" spc="-85" dirty="0"/>
              <a:t> </a:t>
            </a:r>
            <a:r>
              <a:rPr sz="1600" spc="-5" dirty="0"/>
              <a:t>LCD.</a:t>
            </a:r>
          </a:p>
          <a:p>
            <a:pPr marL="355600" marR="6985" indent="-342900">
              <a:lnSpc>
                <a:spcPts val="2590"/>
              </a:lnSpc>
              <a:buFont typeface="Wingdings"/>
              <a:buChar char=""/>
              <a:tabLst>
                <a:tab pos="355600" algn="l"/>
              </a:tabLst>
            </a:pPr>
            <a:r>
              <a:rPr sz="1600" dirty="0"/>
              <a:t>It can </a:t>
            </a:r>
            <a:r>
              <a:rPr sz="1600" spc="-5" dirty="0"/>
              <a:t>also </a:t>
            </a:r>
            <a:r>
              <a:rPr sz="1600" spc="-10" dirty="0"/>
              <a:t>use </a:t>
            </a:r>
            <a:r>
              <a:rPr sz="1600" dirty="0"/>
              <a:t>in a </a:t>
            </a:r>
            <a:r>
              <a:rPr sz="1600" spc="-5" dirty="0"/>
              <a:t>project </a:t>
            </a:r>
            <a:r>
              <a:rPr sz="1600" dirty="0"/>
              <a:t>to </a:t>
            </a:r>
            <a:r>
              <a:rPr sz="1600" spc="-5" dirty="0"/>
              <a:t>display </a:t>
            </a:r>
            <a:r>
              <a:rPr sz="1600" dirty="0"/>
              <a:t>the </a:t>
            </a:r>
            <a:r>
              <a:rPr sz="1600" spc="-5" dirty="0"/>
              <a:t>pesticide name </a:t>
            </a:r>
            <a:r>
              <a:rPr sz="1600" dirty="0"/>
              <a:t>to </a:t>
            </a:r>
            <a:r>
              <a:rPr sz="1600" spc="-15" dirty="0"/>
              <a:t>be  </a:t>
            </a:r>
            <a:r>
              <a:rPr sz="1600" dirty="0"/>
              <a:t>spray </a:t>
            </a:r>
            <a:r>
              <a:rPr sz="1600" spc="-5" dirty="0"/>
              <a:t>on </a:t>
            </a:r>
            <a:r>
              <a:rPr sz="1600" dirty="0"/>
              <a:t>the</a:t>
            </a:r>
            <a:r>
              <a:rPr sz="1600" spc="-30" dirty="0"/>
              <a:t> </a:t>
            </a:r>
            <a:r>
              <a:rPr sz="1600" dirty="0"/>
              <a:t>crops.</a:t>
            </a:r>
          </a:p>
          <a:p>
            <a:pPr>
              <a:lnSpc>
                <a:spcPct val="100000"/>
              </a:lnSpc>
              <a:spcBef>
                <a:spcPts val="45"/>
              </a:spcBef>
              <a:buFont typeface="Wingdings"/>
              <a:buChar char=""/>
            </a:pPr>
            <a:endParaRPr sz="1600" dirty="0"/>
          </a:p>
        </p:txBody>
      </p:sp>
    </p:spTree>
    <p:extLst>
      <p:ext uri="{BB962C8B-B14F-4D97-AF65-F5344CB8AC3E}">
        <p14:creationId xmlns:p14="http://schemas.microsoft.com/office/powerpoint/2010/main" val="3364216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SOFTWARE DESCRIPTION</a:t>
            </a:r>
          </a:p>
        </p:txBody>
      </p:sp>
      <p:sp>
        <p:nvSpPr>
          <p:cNvPr id="2" name="Content Placeholder 1"/>
          <p:cNvSpPr>
            <a:spLocks noGrp="1"/>
          </p:cNvSpPr>
          <p:nvPr>
            <p:ph idx="1"/>
          </p:nvPr>
        </p:nvSpPr>
        <p:spPr/>
        <p:txBody>
          <a:bodyPr/>
          <a:lstStyle/>
          <a:p>
            <a:pPr>
              <a:buNone/>
            </a:pPr>
            <a:r>
              <a:rPr lang="en-US" dirty="0"/>
              <a:t>FEATURES  OF C </a:t>
            </a:r>
          </a:p>
          <a:p>
            <a:pPr>
              <a:buFont typeface="Arial" pitchFamily="34" charset="0"/>
              <a:buChar char="•"/>
            </a:pPr>
            <a:r>
              <a:rPr lang="en-US" dirty="0"/>
              <a:t>It is modular                             </a:t>
            </a:r>
          </a:p>
          <a:p>
            <a:pPr>
              <a:buFont typeface="Arial" pitchFamily="34" charset="0"/>
              <a:buChar char="•"/>
            </a:pPr>
            <a:r>
              <a:rPr lang="en-US" dirty="0"/>
              <a:t>Lowers development time</a:t>
            </a:r>
          </a:p>
          <a:p>
            <a:pPr>
              <a:buFont typeface="Arial" pitchFamily="34" charset="0"/>
              <a:buChar char="•"/>
            </a:pPr>
            <a:r>
              <a:rPr lang="en-US" dirty="0"/>
              <a:t>Lowers debugging time</a:t>
            </a:r>
          </a:p>
          <a:p>
            <a:pPr>
              <a:buFont typeface="Arial" pitchFamily="34" charset="0"/>
              <a:buChar char="•"/>
            </a:pPr>
            <a:r>
              <a:rPr lang="en-US" dirty="0"/>
              <a:t>Better portability</a:t>
            </a:r>
          </a:p>
          <a:p>
            <a:pPr>
              <a:buFont typeface="Arial" pitchFamily="34" charset="0"/>
              <a:buChar char="•"/>
            </a:pPr>
            <a:r>
              <a:rPr lang="en-US" dirty="0"/>
              <a:t>Architecture of the system</a:t>
            </a:r>
          </a:p>
          <a:p>
            <a:pPr>
              <a:buNone/>
            </a:pPr>
            <a:r>
              <a:rPr lang="en-US" dirty="0"/>
              <a:t>     need not be known</a:t>
            </a:r>
          </a:p>
          <a:p>
            <a:endParaRPr lang="en-US" dirty="0"/>
          </a:p>
        </p:txBody>
      </p:sp>
    </p:spTree>
    <p:extLst>
      <p:ext uri="{BB962C8B-B14F-4D97-AF65-F5344CB8AC3E}">
        <p14:creationId xmlns:p14="http://schemas.microsoft.com/office/powerpoint/2010/main" val="2539871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Embedded C</a:t>
            </a:r>
          </a:p>
        </p:txBody>
      </p:sp>
      <p:sp>
        <p:nvSpPr>
          <p:cNvPr id="2" name="Content Placeholder 1"/>
          <p:cNvSpPr>
            <a:spLocks noGrp="1"/>
          </p:cNvSpPr>
          <p:nvPr>
            <p:ph idx="1"/>
          </p:nvPr>
        </p:nvSpPr>
        <p:spPr/>
        <p:txBody>
          <a:bodyPr>
            <a:normAutofit/>
          </a:bodyPr>
          <a:lstStyle/>
          <a:p>
            <a:pPr>
              <a:buNone/>
            </a:pPr>
            <a:r>
              <a:rPr lang="en-US" dirty="0"/>
              <a:t>EMBEDDED C</a:t>
            </a:r>
          </a:p>
          <a:p>
            <a:pPr lvl="0"/>
            <a:r>
              <a:rPr lang="en-GB" dirty="0"/>
              <a:t>Individual bits can be accessed</a:t>
            </a:r>
            <a:endParaRPr lang="en-US" dirty="0"/>
          </a:p>
          <a:p>
            <a:pPr lvl="0"/>
            <a:r>
              <a:rPr lang="en-GB" dirty="0"/>
              <a:t>Data is taken from external </a:t>
            </a:r>
            <a:r>
              <a:rPr lang="en-GB" dirty="0" err="1"/>
              <a:t>devices.Hence</a:t>
            </a:r>
            <a:r>
              <a:rPr lang="en-GB" dirty="0"/>
              <a:t> no need of standard i/o functions.</a:t>
            </a:r>
            <a:endParaRPr lang="en-US" dirty="0"/>
          </a:p>
          <a:p>
            <a:pPr lvl="0"/>
            <a:r>
              <a:rPr lang="en-GB" dirty="0"/>
              <a:t>We use char data type to save memory</a:t>
            </a:r>
            <a:endParaRPr lang="en-US" dirty="0"/>
          </a:p>
          <a:p>
            <a:pPr lvl="0"/>
            <a:r>
              <a:rPr lang="en-GB" dirty="0"/>
              <a:t>It is platform specific unlike C</a:t>
            </a:r>
            <a:endParaRPr lang="en-US" dirty="0"/>
          </a:p>
          <a:p>
            <a:pPr lvl="0"/>
            <a:r>
              <a:rPr lang="en-GB" dirty="0"/>
              <a:t>Instead of&lt;</a:t>
            </a:r>
            <a:r>
              <a:rPr lang="en-GB" dirty="0" err="1"/>
              <a:t>stdio.h</a:t>
            </a:r>
            <a:r>
              <a:rPr lang="en-GB" dirty="0"/>
              <a:t>&gt;,we use &lt;LPC214A.h&gt;which enables the compiler to include the architecture of the controller</a:t>
            </a:r>
            <a:endParaRPr lang="en-US" dirty="0"/>
          </a:p>
          <a:p>
            <a:endParaRPr lang="en-US" dirty="0"/>
          </a:p>
        </p:txBody>
      </p:sp>
    </p:spTree>
    <p:extLst>
      <p:ext uri="{BB962C8B-B14F-4D97-AF65-F5344CB8AC3E}">
        <p14:creationId xmlns:p14="http://schemas.microsoft.com/office/powerpoint/2010/main" val="1225287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5FAC0E-7547-E58F-2A35-ECB927242029}"/>
              </a:ext>
            </a:extLst>
          </p:cNvPr>
          <p:cNvSpPr>
            <a:spLocks noGrp="1"/>
          </p:cNvSpPr>
          <p:nvPr>
            <p:ph idx="1"/>
          </p:nvPr>
        </p:nvSpPr>
        <p:spPr/>
        <p:txBody>
          <a:bodyPr/>
          <a:lstStyle/>
          <a:p>
            <a:pPr>
              <a:buClr>
                <a:schemeClr val="tx1">
                  <a:lumMod val="95000"/>
                  <a:lumOff val="5000"/>
                </a:schemeClr>
              </a:buClr>
              <a:buFont typeface="Wingdings" panose="05000000000000000000" pitchFamily="2" charset="2"/>
              <a:buChar char="Ø"/>
            </a:pPr>
            <a:r>
              <a:rPr lang="en-US" dirty="0"/>
              <a:t>The moisture sensor senses the soil moisture continuously if the soil humidity descends for it's fixed range it will notify the owner and on the water pump to keep soil moisture constant.</a:t>
            </a:r>
          </a:p>
          <a:p>
            <a:pPr>
              <a:buClr>
                <a:schemeClr val="tx1">
                  <a:lumMod val="95000"/>
                  <a:lumOff val="5000"/>
                </a:schemeClr>
              </a:buClr>
              <a:buFont typeface="Wingdings" panose="05000000000000000000" pitchFamily="2" charset="2"/>
              <a:buChar char="Ø"/>
            </a:pPr>
            <a:endParaRPr lang="en-US" dirty="0"/>
          </a:p>
          <a:p>
            <a:pPr>
              <a:buClr>
                <a:schemeClr val="tx1">
                  <a:lumMod val="95000"/>
                  <a:lumOff val="5000"/>
                </a:schemeClr>
              </a:buClr>
              <a:buFont typeface="Wingdings" panose="05000000000000000000" pitchFamily="2" charset="2"/>
              <a:buChar char="Ø"/>
            </a:pPr>
            <a:r>
              <a:rPr lang="en-US" dirty="0"/>
              <a:t>The rain sensor senses the air humidity if it has more possible to rain then it will keep the water pump hold even if the soil moisture is less.</a:t>
            </a:r>
            <a:endParaRPr lang="en-IN" dirty="0"/>
          </a:p>
        </p:txBody>
      </p:sp>
      <p:sp>
        <p:nvSpPr>
          <p:cNvPr id="4" name="Slide Number Placeholder 3">
            <a:extLst>
              <a:ext uri="{FF2B5EF4-FFF2-40B4-BE49-F238E27FC236}">
                <a16:creationId xmlns:a16="http://schemas.microsoft.com/office/drawing/2014/main" id="{01B8473D-0C44-E329-C7F7-D1D6B7A5D9B6}"/>
              </a:ext>
            </a:extLst>
          </p:cNvPr>
          <p:cNvSpPr>
            <a:spLocks noGrp="1"/>
          </p:cNvSpPr>
          <p:nvPr>
            <p:ph type="sldNum" sz="quarter" idx="12"/>
          </p:nvPr>
        </p:nvSpPr>
        <p:spPr/>
        <p:txBody>
          <a:bodyPr/>
          <a:lstStyle/>
          <a:p>
            <a:fld id="{699E210A-5164-42C3-AE1F-F23C0BE54F5A}" type="slidenum">
              <a:rPr lang="en-IN" smtClean="0"/>
              <a:pPr/>
              <a:t>37</a:t>
            </a:fld>
            <a:endParaRPr lang="en-IN"/>
          </a:p>
        </p:txBody>
      </p:sp>
      <p:sp>
        <p:nvSpPr>
          <p:cNvPr id="5" name="Rectangle 4">
            <a:extLst>
              <a:ext uri="{FF2B5EF4-FFF2-40B4-BE49-F238E27FC236}">
                <a16:creationId xmlns:a16="http://schemas.microsoft.com/office/drawing/2014/main" id="{49FBD81E-6B36-3389-C361-B9761E018B79}"/>
              </a:ext>
            </a:extLst>
          </p:cNvPr>
          <p:cNvSpPr/>
          <p:nvPr/>
        </p:nvSpPr>
        <p:spPr>
          <a:xfrm>
            <a:off x="2708186" y="954940"/>
            <a:ext cx="6385210" cy="923330"/>
          </a:xfrm>
          <a:prstGeom prst="rect">
            <a:avLst/>
          </a:prstGeom>
          <a:noFill/>
        </p:spPr>
        <p:txBody>
          <a:bodyPr wrap="none" lIns="91440" tIns="45720" rIns="91440" bIns="45720">
            <a:spAutoFit/>
          </a:bodyPr>
          <a:lstStyle/>
          <a:p>
            <a:pPr algn="ctr"/>
            <a:r>
              <a:rPr lang="en-IN"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PROJECT OUTCOMES</a:t>
            </a:r>
          </a:p>
        </p:txBody>
      </p:sp>
      <p:sp useBgFill="1">
        <p:nvSpPr>
          <p:cNvPr id="6" name="Rectangle 5">
            <a:extLst>
              <a:ext uri="{FF2B5EF4-FFF2-40B4-BE49-F238E27FC236}">
                <a16:creationId xmlns:a16="http://schemas.microsoft.com/office/drawing/2014/main" id="{73BB2EE0-FEA7-9FBE-199E-9ABA0D90FE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C72C982B-AA78-6C6A-432F-E77B954B1B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F646178-C577-A7F0-44F3-80560D4A37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A41CE2B-F8D2-5BBE-B85C-5DA7FC210B66}"/>
              </a:ext>
            </a:extLst>
          </p:cNvPr>
          <p:cNvSpPr>
            <a:spLocks noGrp="1"/>
          </p:cNvSpPr>
          <p:nvPr>
            <p:ph type="title"/>
          </p:nvPr>
        </p:nvSpPr>
        <p:spPr>
          <a:xfrm>
            <a:off x="913776" y="618517"/>
            <a:ext cx="6672886" cy="1596177"/>
          </a:xfrm>
        </p:spPr>
        <p:txBody>
          <a:bodyPr>
            <a:normAutofit/>
          </a:bodyPr>
          <a:lstStyle/>
          <a:p>
            <a:r>
              <a:rPr lang="en-US" dirty="0">
                <a:latin typeface="Times New Roman" panose="02020603050405020304" pitchFamily="18" charset="0"/>
                <a:cs typeface="Times New Roman" panose="02020603050405020304" pitchFamily="18" charset="0"/>
              </a:rPr>
              <a:t>Outcomes of this project</a:t>
            </a:r>
            <a:endParaRPr lang="en-IN" dirty="0">
              <a:latin typeface="Times New Roman" panose="02020603050405020304" pitchFamily="18" charset="0"/>
              <a:cs typeface="Times New Roman" panose="02020603050405020304" pitchFamily="18" charset="0"/>
            </a:endParaRPr>
          </a:p>
        </p:txBody>
      </p:sp>
      <p:sp>
        <p:nvSpPr>
          <p:cNvPr id="11" name="Content Placeholder 2">
            <a:extLst>
              <a:ext uri="{FF2B5EF4-FFF2-40B4-BE49-F238E27FC236}">
                <a16:creationId xmlns:a16="http://schemas.microsoft.com/office/drawing/2014/main" id="{421C58DE-92DC-1E89-484A-F57072F7CC83}"/>
              </a:ext>
            </a:extLst>
          </p:cNvPr>
          <p:cNvSpPr txBox="1">
            <a:spLocks/>
          </p:cNvSpPr>
          <p:nvPr/>
        </p:nvSpPr>
        <p:spPr>
          <a:xfrm>
            <a:off x="505838" y="2367092"/>
            <a:ext cx="7080823" cy="4053163"/>
          </a:xfrm>
          <a:prstGeom prst="rect">
            <a:avLst/>
          </a:prstGeom>
        </p:spPr>
        <p:txBody>
          <a:bodyP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10000"/>
              </a:lnSpc>
            </a:pPr>
            <a:r>
              <a:rPr lang="en-US" sz="1600" dirty="0">
                <a:latin typeface="Times New Roman" panose="02020603050405020304" pitchFamily="18" charset="0"/>
                <a:cs typeface="Times New Roman" panose="02020603050405020304" pitchFamily="18" charset="0"/>
              </a:rPr>
              <a:t>This project has implemented in the point of agriculture aspects.</a:t>
            </a:r>
          </a:p>
          <a:p>
            <a:pPr marL="0" indent="0">
              <a:lnSpc>
                <a:spcPct val="110000"/>
              </a:lnSpc>
              <a:buNone/>
            </a:pPr>
            <a:r>
              <a:rPr lang="en-US" sz="1800" b="1" dirty="0">
                <a:latin typeface="Times New Roman" panose="02020603050405020304" pitchFamily="18" charset="0"/>
                <a:cs typeface="Times New Roman" panose="02020603050405020304" pitchFamily="18" charset="0"/>
              </a:rPr>
              <a:t>    The outcomes are</a:t>
            </a:r>
            <a:r>
              <a:rPr lang="en-US" sz="1800" dirty="0">
                <a:latin typeface="Times New Roman" panose="02020603050405020304" pitchFamily="18" charset="0"/>
                <a:cs typeface="Times New Roman" panose="02020603050405020304" pitchFamily="18" charset="0"/>
              </a:rPr>
              <a:t>:</a:t>
            </a:r>
          </a:p>
          <a:p>
            <a:pPr>
              <a:lnSpc>
                <a:spcPct val="110000"/>
              </a:lnSpc>
              <a:buFont typeface="Wingdings" panose="05000000000000000000" pitchFamily="2" charset="2"/>
              <a:buChar char="Ø"/>
            </a:pPr>
            <a:r>
              <a:rPr lang="en-US" sz="1600" dirty="0"/>
              <a:t>The moisture sensor senses the soil moisture continuously if the soil humidity descends for it's fixed range it will notify the owner and on the water pump to keep soil moisture constant.</a:t>
            </a:r>
            <a:br>
              <a:rPr lang="en-US" sz="1600" dirty="0"/>
            </a:br>
            <a:endParaRPr lang="en-US" sz="1600" dirty="0"/>
          </a:p>
          <a:p>
            <a:pPr>
              <a:lnSpc>
                <a:spcPct val="110000"/>
              </a:lnSpc>
              <a:buFont typeface="Wingdings" panose="05000000000000000000" pitchFamily="2" charset="2"/>
              <a:buChar char="Ø"/>
            </a:pPr>
            <a:r>
              <a:rPr lang="en-US" sz="1600" dirty="0"/>
              <a:t>The rain sensor senses the air humidity if it has more possible to rain then it will keep the water pump hold even if the soil moisture is less..</a:t>
            </a:r>
          </a:p>
          <a:p>
            <a:pPr marL="0" indent="0">
              <a:lnSpc>
                <a:spcPct val="110000"/>
              </a:lnSpc>
              <a:buFont typeface="Arial" panose="020B0604020202020204" pitchFamily="34" charset="0"/>
              <a:buNone/>
            </a:pPr>
            <a:endParaRPr lang="en-US" sz="1100" dirty="0"/>
          </a:p>
        </p:txBody>
      </p:sp>
      <p:cxnSp>
        <p:nvCxnSpPr>
          <p:cNvPr id="12" name="Straight Connector 11">
            <a:extLst>
              <a:ext uri="{FF2B5EF4-FFF2-40B4-BE49-F238E27FC236}">
                <a16:creationId xmlns:a16="http://schemas.microsoft.com/office/drawing/2014/main" id="{1F6C75CB-3FB0-2A0D-0D7F-5146D2EA7E2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7460" y="0"/>
            <a:ext cx="0" cy="685800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BD34D6B4-0CD9-C286-FA33-551FA33A39EB}"/>
              </a:ext>
            </a:extLst>
          </p:cNvPr>
          <p:cNvPicPr>
            <a:picLocks noChangeAspect="1"/>
          </p:cNvPicPr>
          <p:nvPr/>
        </p:nvPicPr>
        <p:blipFill>
          <a:blip r:embed="rId4"/>
          <a:stretch>
            <a:fillRect/>
          </a:stretch>
        </p:blipFill>
        <p:spPr>
          <a:xfrm>
            <a:off x="7677152" y="1"/>
            <a:ext cx="4514850" cy="6858000"/>
          </a:xfrm>
          <a:prstGeom prst="rect">
            <a:avLst/>
          </a:prstGeom>
        </p:spPr>
      </p:pic>
    </p:spTree>
    <p:extLst>
      <p:ext uri="{BB962C8B-B14F-4D97-AF65-F5344CB8AC3E}">
        <p14:creationId xmlns:p14="http://schemas.microsoft.com/office/powerpoint/2010/main" val="29432974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A9C12C-B504-4C62-AD7E-7A47DD7D4281}"/>
              </a:ext>
            </a:extLst>
          </p:cNvPr>
          <p:cNvSpPr/>
          <p:nvPr/>
        </p:nvSpPr>
        <p:spPr>
          <a:xfrm>
            <a:off x="2962276" y="290085"/>
            <a:ext cx="6596384" cy="430887"/>
          </a:xfrm>
          <a:prstGeom prst="rect">
            <a:avLst/>
          </a:prstGeom>
        </p:spPr>
        <p:txBody>
          <a:bodyPr wrap="square">
            <a:spAutoFit/>
          </a:bodyPr>
          <a:lstStyle/>
          <a:p>
            <a:r>
              <a:rPr lang="en-IN" sz="2200" b="1" dirty="0">
                <a:latin typeface="Times New Roman" pitchFamily="18" charset="0"/>
                <a:cs typeface="Times New Roman" pitchFamily="18" charset="0"/>
              </a:rPr>
              <a:t>CONCLUSION AND FUTURE ENHANCEMENTS</a:t>
            </a:r>
            <a:endParaRPr lang="en-IN" sz="2200" b="1" dirty="0"/>
          </a:p>
        </p:txBody>
      </p:sp>
      <p:sp>
        <p:nvSpPr>
          <p:cNvPr id="4" name="Rectangle 3">
            <a:extLst>
              <a:ext uri="{FF2B5EF4-FFF2-40B4-BE49-F238E27FC236}">
                <a16:creationId xmlns:a16="http://schemas.microsoft.com/office/drawing/2014/main" id="{DB8501EA-194F-437A-9387-522C5C4E9B82}"/>
              </a:ext>
            </a:extLst>
          </p:cNvPr>
          <p:cNvSpPr/>
          <p:nvPr/>
        </p:nvSpPr>
        <p:spPr>
          <a:xfrm>
            <a:off x="690562" y="966787"/>
            <a:ext cx="10810875" cy="4924425"/>
          </a:xfrm>
          <a:prstGeom prst="rect">
            <a:avLst/>
          </a:prstGeom>
        </p:spPr>
        <p:txBody>
          <a:bodyPr wrap="square">
            <a:spAutoFit/>
          </a:bodyPr>
          <a:lstStyle/>
          <a:p>
            <a:pPr algn="just"/>
            <a:r>
              <a:rPr lang="en-IN" sz="2000" b="1" dirty="0">
                <a:latin typeface="Times New Roman" pitchFamily="18" charset="0"/>
                <a:cs typeface="Times New Roman" pitchFamily="18" charset="0"/>
              </a:rPr>
              <a:t>CONCLUSION:</a:t>
            </a:r>
          </a:p>
          <a:p>
            <a:pPr algn="just"/>
            <a:r>
              <a:rPr lang="en-IN" sz="2000" b="1" dirty="0">
                <a:latin typeface="Times New Roman" pitchFamily="18" charset="0"/>
                <a:cs typeface="Times New Roman" pitchFamily="18" charset="0"/>
              </a:rPr>
              <a:t> </a:t>
            </a:r>
            <a:r>
              <a:rPr lang="en-US" dirty="0">
                <a:latin typeface="Times New Roman" panose="02020603050405020304" pitchFamily="18" charset="0"/>
                <a:cs typeface="Times New Roman" panose="02020603050405020304" pitchFamily="18" charset="0"/>
              </a:rPr>
              <a:t>To develop a android application  based on smart irrigation  which help us to monitor moisture, temperature and irrigate if the moisture level is below. The project presents the use of correct soil moisture sensors which helps to ease out the pain to monitor and keep records about the changes in soil moisture and release of equal amount of pesticides for the crops. The amount of water required for the crops varies from one crop to another. We use types of crops which require more and less amount of water ,the android developed helps in equal amount of water distribution depending upon the crop type </a:t>
            </a:r>
          </a:p>
          <a:p>
            <a:pPr algn="just"/>
            <a:endParaRPr lang="en-IN" dirty="0">
              <a:latin typeface="Times New Roman" panose="02020603050405020304" pitchFamily="18" charset="0"/>
              <a:cs typeface="Times New Roman" pitchFamily="18" charset="0"/>
            </a:endParaRPr>
          </a:p>
          <a:p>
            <a:pPr algn="just"/>
            <a:r>
              <a:rPr lang="en-IN" sz="2000" b="1" dirty="0">
                <a:latin typeface="Times New Roman" pitchFamily="18" charset="0"/>
                <a:cs typeface="Times New Roman" pitchFamily="18" charset="0"/>
              </a:rPr>
              <a:t>FUTURE ENHANCEMENTS:</a:t>
            </a:r>
          </a:p>
          <a:p>
            <a:pPr algn="just"/>
            <a:endParaRPr lang="en-IN" sz="2000" b="1" dirty="0">
              <a:latin typeface="Times New Roman" pitchFamily="18" charset="0"/>
              <a:cs typeface="Times New Roman" pitchFamily="18" charset="0"/>
            </a:endParaRP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One of the greatest advantages of a smart irrigation system is its ability to save water. Generally speaking, traditional watering methods can waste as much as 50% of the water used due to inefficiencies in irrigation, evaporation and overwatering. </a:t>
            </a:r>
          </a:p>
          <a:p>
            <a:pPr marL="285750" indent="-285750" algn="just">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 By measuring conditions in the field, and feeding this data back to the farmer, their proposed system would enable farmers to make informed, data-driven decisions about when to irrigate and, equally importantly, when to turn the taps off. The result would be better for the plants and the planet. </a:t>
            </a:r>
          </a:p>
        </p:txBody>
      </p:sp>
    </p:spTree>
    <p:extLst>
      <p:ext uri="{BB962C8B-B14F-4D97-AF65-F5344CB8AC3E}">
        <p14:creationId xmlns:p14="http://schemas.microsoft.com/office/powerpoint/2010/main" val="4741996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E2DC1C-DFD3-415B-AECC-6C5FF1E97164}"/>
              </a:ext>
            </a:extLst>
          </p:cNvPr>
          <p:cNvSpPr/>
          <p:nvPr/>
        </p:nvSpPr>
        <p:spPr>
          <a:xfrm>
            <a:off x="5227813" y="284566"/>
            <a:ext cx="2255746"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REFERENCES</a:t>
            </a:r>
            <a:endParaRPr lang="en-IN"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1AE0040-D189-465C-8911-F296E89CD2E6}"/>
              </a:ext>
            </a:extLst>
          </p:cNvPr>
          <p:cNvSpPr/>
          <p:nvPr/>
        </p:nvSpPr>
        <p:spPr>
          <a:xfrm>
            <a:off x="661018" y="991990"/>
            <a:ext cx="10869964" cy="4739759"/>
          </a:xfrm>
          <a:prstGeom prst="rect">
            <a:avLst/>
          </a:prstGeom>
        </p:spPr>
        <p:txBody>
          <a:bodyPr wrap="square">
            <a:spAutoFit/>
          </a:bodyPr>
          <a:lstStyle/>
          <a:p>
            <a:pPr marL="457200" lvl="0" indent="-457200" algn="just">
              <a:buFont typeface="+mj-lt"/>
              <a:buAutoNum type="arabicPeriod"/>
            </a:pPr>
            <a:r>
              <a:rPr lang="en-US" sz="2000" dirty="0">
                <a:latin typeface="Times New Roman" panose="02020603050405020304" pitchFamily="18" charset="0"/>
                <a:cs typeface="Times New Roman" panose="02020603050405020304" pitchFamily="18" charset="0"/>
                <a:hlinkClick r:id="rId2"/>
              </a:rPr>
              <a:t>www.proquest.compubidlinkhandler/sng/pubtitle/IOP+Conference+Series.+Earth+and+Environmental+Science/$N/4998669/PagePdf/2607343508/fulltextPDF/5C1D9927EB754B81PQ</a:t>
            </a:r>
            <a:r>
              <a:rPr lang="en-US" sz="2000" dirty="0">
                <a:latin typeface="Times New Roman" panose="02020603050405020304" pitchFamily="18" charset="0"/>
                <a:cs typeface="Times New Roman" panose="02020603050405020304" pitchFamily="18" charset="0"/>
              </a:rPr>
              <a:t>.</a:t>
            </a:r>
          </a:p>
          <a:p>
            <a:pPr marL="457200" lvl="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eriod"/>
            </a:pPr>
            <a:r>
              <a:rPr lang="en-US" sz="2000" dirty="0">
                <a:latin typeface="Times New Roman" panose="02020603050405020304" pitchFamily="18" charset="0"/>
                <a:cs typeface="Times New Roman" panose="02020603050405020304" pitchFamily="18" charset="0"/>
              </a:rPr>
              <a:t>www.proquest.compubidlinkhandler/sng/pubtitle/IOP+Conference+Series.+Materials+Science+and+Engineering/$N/4998670/PagePdf/2535635614/fulltextPDF/5C1D9927EB754B81PQ.</a:t>
            </a:r>
          </a:p>
          <a:p>
            <a:pPr marL="457200" lvl="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eriod"/>
            </a:pPr>
            <a:r>
              <a:rPr lang="en-US" sz="2000" dirty="0" err="1">
                <a:latin typeface="Times New Roman" panose="02020603050405020304" pitchFamily="18" charset="0"/>
                <a:cs typeface="Times New Roman" panose="02020603050405020304" pitchFamily="18" charset="0"/>
              </a:rPr>
              <a:t>https.proquest.compubidlinkhandler</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sng</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pubtitle</a:t>
            </a:r>
            <a:r>
              <a:rPr lang="en-US" sz="2000" dirty="0">
                <a:latin typeface="Times New Roman" panose="02020603050405020304" pitchFamily="18" charset="0"/>
                <a:cs typeface="Times New Roman" panose="02020603050405020304" pitchFamily="18" charset="0"/>
              </a:rPr>
              <a:t>/Water/$N/2032318/</a:t>
            </a:r>
            <a:r>
              <a:rPr lang="en-US" sz="2000" dirty="0" err="1">
                <a:latin typeface="Times New Roman" panose="02020603050405020304" pitchFamily="18" charset="0"/>
                <a:cs typeface="Times New Roman" panose="02020603050405020304" pitchFamily="18" charset="0"/>
              </a:rPr>
              <a:t>PagePdf</a:t>
            </a:r>
            <a:r>
              <a:rPr lang="en-US" sz="2000" dirty="0">
                <a:latin typeface="Times New Roman" panose="02020603050405020304" pitchFamily="18" charset="0"/>
                <a:cs typeface="Times New Roman" panose="02020603050405020304" pitchFamily="18" charset="0"/>
              </a:rPr>
              <a:t>/2110057104/</a:t>
            </a:r>
            <a:r>
              <a:rPr lang="en-US" sz="2000" dirty="0" err="1">
                <a:latin typeface="Times New Roman" panose="02020603050405020304" pitchFamily="18" charset="0"/>
                <a:cs typeface="Times New Roman" panose="02020603050405020304" pitchFamily="18" charset="0"/>
              </a:rPr>
              <a:t>fulltextPDF</a:t>
            </a:r>
            <a:r>
              <a:rPr lang="en-US" sz="2000" dirty="0">
                <a:latin typeface="Times New Roman" panose="02020603050405020304" pitchFamily="18" charset="0"/>
                <a:cs typeface="Times New Roman" panose="02020603050405020304" pitchFamily="18" charset="0"/>
              </a:rPr>
              <a:t>/5C1D9927EB754B81PQ/48.</a:t>
            </a:r>
          </a:p>
          <a:p>
            <a:pPr marL="457200" lvl="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lvl="0" indent="-457200" algn="just">
              <a:buFont typeface="+mj-lt"/>
              <a:buAutoNum type="arabicPeriod"/>
            </a:pPr>
            <a:r>
              <a:rPr lang="en-US" sz="2000" dirty="0">
                <a:latin typeface="Times New Roman" panose="02020603050405020304" pitchFamily="18" charset="0"/>
                <a:cs typeface="Times New Roman" panose="02020603050405020304" pitchFamily="18" charset="0"/>
              </a:rPr>
              <a:t>https:.researchgate.net/publication/347563621_Smart_Agriculture_System_using_IoT_Technology_Publisher_International_Journal_of_Advance_Research_in_Science_and_Engineering_2020.</a:t>
            </a:r>
          </a:p>
          <a:p>
            <a:pPr marL="457200" lvl="0" indent="-4572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u="sng"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https://www.irjet.net/archives/V7/i7/IRJET-V7I7479.2020</a:t>
            </a:r>
            <a:r>
              <a:rPr lang="en-US" sz="2000" dirty="0">
                <a:latin typeface="Times New Roman" panose="02020603050405020304" pitchFamily="18" charset="0"/>
                <a:cs typeface="Times New Roman" panose="02020603050405020304" pitchFamily="18" charset="0"/>
              </a:rPr>
              <a:t>smart agriculture irrigation system IOT 2020.</a:t>
            </a:r>
            <a:endParaRPr lang="en-US" sz="2000" dirty="0">
              <a:latin typeface="Times New Roman" panose="02020603050405020304" pitchFamily="18" charset="0"/>
              <a:ea typeface="Arial"/>
              <a:cs typeface="Times New Roman" panose="02020603050405020304" pitchFamily="18" charset="0"/>
              <a:sym typeface="Arial"/>
            </a:endParaRPr>
          </a:p>
          <a:p>
            <a:pPr lvl="0"/>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9645597"/>
      </p:ext>
    </p:extLst>
  </p:cSld>
  <p:clrMapOvr>
    <a:masterClrMapping/>
  </p:clrMapOvr>
  <p:transition>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C0055B-19C9-005D-E83D-0A3C1FBD49EC}"/>
              </a:ext>
            </a:extLst>
          </p:cNvPr>
          <p:cNvSpPr>
            <a:spLocks noGrp="1"/>
          </p:cNvSpPr>
          <p:nvPr>
            <p:ph type="sldNum" sz="quarter" idx="12"/>
          </p:nvPr>
        </p:nvSpPr>
        <p:spPr/>
        <p:txBody>
          <a:bodyPr/>
          <a:lstStyle/>
          <a:p>
            <a:fld id="{699E210A-5164-42C3-AE1F-F23C0BE54F5A}" type="slidenum">
              <a:rPr lang="en-IN" smtClean="0"/>
              <a:pPr/>
              <a:t>4</a:t>
            </a:fld>
            <a:endParaRPr lang="en-IN"/>
          </a:p>
        </p:txBody>
      </p:sp>
      <p:pic>
        <p:nvPicPr>
          <p:cNvPr id="3" name="Picture 2" descr="A close-up of a sign&#10;&#10;Description automatically generated">
            <a:extLst>
              <a:ext uri="{FF2B5EF4-FFF2-40B4-BE49-F238E27FC236}">
                <a16:creationId xmlns:a16="http://schemas.microsoft.com/office/drawing/2014/main" id="{C34B3A7E-E1AA-0FBE-0A4F-82B6DFE429A8}"/>
              </a:ext>
            </a:extLst>
          </p:cNvPr>
          <p:cNvPicPr>
            <a:picLocks noChangeAspect="1"/>
          </p:cNvPicPr>
          <p:nvPr/>
        </p:nvPicPr>
        <p:blipFill rotWithShape="1">
          <a:blip r:embed="rId3">
            <a:duotone>
              <a:prstClr val="black"/>
              <a:schemeClr val="accent6">
                <a:tint val="45000"/>
                <a:satMod val="400000"/>
              </a:schemeClr>
            </a:duotone>
            <a:extLst>
              <a:ext uri="{BEBA8EAE-BF5A-486C-A8C5-ECC9F3942E4B}">
                <a14:imgProps xmlns:a14="http://schemas.microsoft.com/office/drawing/2010/main">
                  <a14:imgLayer r:embed="rId4">
                    <a14:imgEffect>
                      <a14:artisticCrisscrossEtching/>
                    </a14:imgEffect>
                    <a14:imgEffect>
                      <a14:colorTemperature colorTemp="4700"/>
                    </a14:imgEffect>
                    <a14:imgEffect>
                      <a14:saturation sat="275000"/>
                    </a14:imgEffect>
                  </a14:imgLayer>
                </a14:imgProps>
              </a:ext>
              <a:ext uri="{28A0092B-C50C-407E-A947-70E740481C1C}">
                <a14:useLocalDpi xmlns:a14="http://schemas.microsoft.com/office/drawing/2010/main" val="0"/>
              </a:ext>
            </a:extLst>
          </a:blip>
          <a:srcRect l="250" t="16573" r="8750" b="5262"/>
          <a:stretch/>
        </p:blipFill>
        <p:spPr>
          <a:xfrm>
            <a:off x="0" y="0"/>
            <a:ext cx="12204000" cy="6840000"/>
          </a:xfrm>
          <a:prstGeom prst="rect">
            <a:avLst/>
          </a:prstGeom>
          <a:effectLst>
            <a:glow rad="25400">
              <a:schemeClr val="accent1"/>
            </a:glow>
          </a:effectLst>
        </p:spPr>
      </p:pic>
      <p:sp>
        <p:nvSpPr>
          <p:cNvPr id="4" name="Rectangle 3">
            <a:extLst>
              <a:ext uri="{FF2B5EF4-FFF2-40B4-BE49-F238E27FC236}">
                <a16:creationId xmlns:a16="http://schemas.microsoft.com/office/drawing/2014/main" id="{694B5518-D9A5-566C-1134-F5EBC3EEEC70}"/>
              </a:ext>
            </a:extLst>
          </p:cNvPr>
          <p:cNvSpPr/>
          <p:nvPr/>
        </p:nvSpPr>
        <p:spPr>
          <a:xfrm>
            <a:off x="-1952090" y="0"/>
            <a:ext cx="11862411" cy="923330"/>
          </a:xfrm>
          <a:prstGeom prst="rect">
            <a:avLst/>
          </a:prstGeom>
          <a:noFill/>
        </p:spPr>
        <p:txBody>
          <a:bodyPr wrap="square" lIns="91440" tIns="45720" rIns="91440" bIns="45720">
            <a:spAutoFit/>
          </a:bodyPr>
          <a:lstStyle/>
          <a:p>
            <a:pPr algn="ctr"/>
            <a:r>
              <a:rPr lang="en-US" sz="5400" dirty="0">
                <a:solidFill>
                  <a:schemeClr val="bg1"/>
                </a:solidFill>
                <a:latin typeface="Times New Roman" panose="02020603050405020304" pitchFamily="18" charset="0"/>
                <a:cs typeface="Times New Roman" panose="02020603050405020304" pitchFamily="18" charset="0"/>
              </a:rPr>
              <a:t>Introduction About the JBM</a:t>
            </a:r>
            <a:endParaRPr lang="en-US" sz="2800" b="0" cap="none" spc="0" dirty="0">
              <a:ln w="0"/>
              <a:solidFill>
                <a:schemeClr val="bg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EB0267D5-2DA1-1351-5065-40AF48963DDE}"/>
              </a:ext>
            </a:extLst>
          </p:cNvPr>
          <p:cNvSpPr/>
          <p:nvPr/>
        </p:nvSpPr>
        <p:spPr>
          <a:xfrm>
            <a:off x="0" y="1284772"/>
            <a:ext cx="10953761" cy="5674182"/>
          </a:xfrm>
          <a:prstGeom prst="rect">
            <a:avLst/>
          </a:prstGeom>
          <a:noFill/>
        </p:spPr>
        <p:txBody>
          <a:bodyPr wrap="square" lIns="91440" tIns="45720" rIns="91440" bIns="45720">
            <a:spAutoFit/>
          </a:bodyPr>
          <a:lstStyle/>
          <a:p>
            <a:pPr marL="342900" indent="-342900" algn="just" defTabSz="914400">
              <a:lnSpc>
                <a:spcPct val="85000"/>
              </a:lnSpc>
              <a:spcAft>
                <a:spcPts val="600"/>
              </a:spcAft>
              <a:buClr>
                <a:schemeClr val="bg1"/>
              </a:buClr>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JBM (Jay Bharat </a:t>
            </a:r>
            <a:r>
              <a:rPr lang="en-US" sz="2400" dirty="0" err="1">
                <a:solidFill>
                  <a:schemeClr val="bg1"/>
                </a:solidFill>
                <a:latin typeface="Times New Roman" panose="02020603050405020304" pitchFamily="18" charset="0"/>
                <a:cs typeface="Times New Roman" panose="02020603050405020304" pitchFamily="18" charset="0"/>
              </a:rPr>
              <a:t>Maruthi</a:t>
            </a:r>
            <a:r>
              <a:rPr lang="en-US" sz="2400" dirty="0">
                <a:solidFill>
                  <a:schemeClr val="bg1"/>
                </a:solidFill>
                <a:latin typeface="Times New Roman" panose="02020603050405020304" pitchFamily="18" charset="0"/>
                <a:cs typeface="Times New Roman" panose="02020603050405020304" pitchFamily="18" charset="0"/>
              </a:rPr>
              <a:t>) groups journey started nearly four decade ago in 1983.</a:t>
            </a:r>
          </a:p>
          <a:p>
            <a:pPr algn="just" defTabSz="914400">
              <a:lnSpc>
                <a:spcPct val="85000"/>
              </a:lnSpc>
              <a:spcAft>
                <a:spcPts val="600"/>
              </a:spcAft>
              <a:buClr>
                <a:schemeClr val="bg1"/>
              </a:buClr>
            </a:pPr>
            <a:r>
              <a:rPr lang="en-US" sz="2400" dirty="0">
                <a:solidFill>
                  <a:schemeClr val="bg1"/>
                </a:solidFill>
                <a:latin typeface="Times New Roman" panose="02020603050405020304" pitchFamily="18" charset="0"/>
                <a:cs typeface="Times New Roman" panose="02020603050405020304" pitchFamily="18" charset="0"/>
              </a:rPr>
              <a:t>     Founded by S K Arya ,Chairman and Managing Director .</a:t>
            </a:r>
          </a:p>
          <a:p>
            <a:pPr marL="342900" indent="-342900" defTabSz="914400">
              <a:lnSpc>
                <a:spcPct val="85000"/>
              </a:lnSpc>
              <a:spcAft>
                <a:spcPts val="600"/>
              </a:spcAft>
              <a:buClr>
                <a:schemeClr val="bg1"/>
              </a:buClr>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They first started manufacturing cylinders,  soon after the technological boon the</a:t>
            </a:r>
          </a:p>
          <a:p>
            <a:pPr defTabSz="914400">
              <a:lnSpc>
                <a:spcPct val="85000"/>
              </a:lnSpc>
              <a:spcAft>
                <a:spcPts val="600"/>
              </a:spcAft>
              <a:buClr>
                <a:schemeClr val="bg1"/>
              </a:buClr>
            </a:pPr>
            <a:r>
              <a:rPr lang="en-US" sz="2400" dirty="0">
                <a:solidFill>
                  <a:schemeClr val="bg1"/>
                </a:solidFill>
                <a:latin typeface="Times New Roman" panose="02020603050405020304" pitchFamily="18" charset="0"/>
                <a:cs typeface="Times New Roman" panose="02020603050405020304" pitchFamily="18" charset="0"/>
              </a:rPr>
              <a:t>     founders had a vison “JBM inside”, Inspired by intel concept of  “Intel Inside” every</a:t>
            </a:r>
          </a:p>
          <a:p>
            <a:pPr lvl="1" defTabSz="914400">
              <a:lnSpc>
                <a:spcPct val="85000"/>
              </a:lnSpc>
              <a:spcAft>
                <a:spcPts val="600"/>
              </a:spcAft>
              <a:buClr>
                <a:schemeClr val="bg1"/>
              </a:buClr>
            </a:pPr>
            <a:r>
              <a:rPr lang="en-US" sz="2400" dirty="0">
                <a:solidFill>
                  <a:schemeClr val="bg1"/>
                </a:solidFill>
                <a:latin typeface="Times New Roman" panose="02020603050405020304" pitchFamily="18" charset="0"/>
                <a:cs typeface="Times New Roman" panose="02020603050405020304" pitchFamily="18" charset="0"/>
              </a:rPr>
              <a:t>computer, he dreamt of every vehicle manufactured in India having a JBM     component inside.</a:t>
            </a:r>
          </a:p>
          <a:p>
            <a:pPr marL="342900" indent="-342900" algn="just" defTabSz="914400">
              <a:lnSpc>
                <a:spcPct val="85000"/>
              </a:lnSpc>
              <a:spcAft>
                <a:spcPts val="600"/>
              </a:spcAft>
              <a:buClr>
                <a:schemeClr val="bg1"/>
              </a:buClr>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JBM  manufactures half a million auto components every day and almost every vehicle manufactured in the country having “JBM Inside”.</a:t>
            </a:r>
          </a:p>
          <a:p>
            <a:pPr marL="342900" indent="-342900" algn="just" defTabSz="914400">
              <a:lnSpc>
                <a:spcPct val="85000"/>
              </a:lnSpc>
              <a:spcAft>
                <a:spcPts val="600"/>
              </a:spcAft>
              <a:buClr>
                <a:schemeClr val="bg1"/>
              </a:buClr>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JBM company is primarily known for  its presence in the automotive components, </a:t>
            </a:r>
          </a:p>
          <a:p>
            <a:pPr algn="just" defTabSz="914400">
              <a:lnSpc>
                <a:spcPct val="85000"/>
              </a:lnSpc>
              <a:spcAft>
                <a:spcPts val="600"/>
              </a:spcAft>
              <a:buClr>
                <a:schemeClr val="tx1"/>
              </a:buClr>
            </a:pPr>
            <a:r>
              <a:rPr lang="en-US" sz="2400" dirty="0">
                <a:solidFill>
                  <a:schemeClr val="bg1"/>
                </a:solidFill>
                <a:latin typeface="Times New Roman" panose="02020603050405020304" pitchFamily="18" charset="0"/>
                <a:cs typeface="Times New Roman" panose="02020603050405020304" pitchFamily="18" charset="0"/>
              </a:rPr>
              <a:t>     sheet metal manufacturing, engineering design, tooling and more.</a:t>
            </a:r>
          </a:p>
          <a:p>
            <a:pPr marL="342900" indent="-342900" algn="just" defTabSz="914400">
              <a:lnSpc>
                <a:spcPct val="85000"/>
              </a:lnSpc>
              <a:spcAft>
                <a:spcPts val="600"/>
              </a:spcAft>
              <a:buClr>
                <a:schemeClr val="bg1"/>
              </a:buClr>
              <a:buFont typeface="Wingdings" panose="05000000000000000000" pitchFamily="2" charset="2"/>
              <a:buChar char="§"/>
            </a:pPr>
            <a:r>
              <a:rPr lang="en-US" sz="2400" dirty="0">
                <a:solidFill>
                  <a:schemeClr val="bg1"/>
                </a:solidFill>
                <a:latin typeface="Times New Roman" panose="02020603050405020304" pitchFamily="18" charset="0"/>
                <a:cs typeface="Times New Roman" panose="02020603050405020304" pitchFamily="18" charset="0"/>
              </a:rPr>
              <a:t>JBM groups manufacture wide range of automotive components such as chassis system, suspension system , exhaust system, body-in-white system, seating system etc.</a:t>
            </a:r>
          </a:p>
          <a:p>
            <a:pPr marL="285750" indent="-285750" defTabSz="914400">
              <a:lnSpc>
                <a:spcPct val="85000"/>
              </a:lnSpc>
              <a:spcAft>
                <a:spcPts val="600"/>
              </a:spcAft>
              <a:buClr>
                <a:schemeClr val="tx1"/>
              </a:buClr>
              <a:buFont typeface="Wingdings" panose="05000000000000000000" pitchFamily="2" charset="2"/>
              <a:buChar char="§"/>
            </a:pPr>
            <a:endParaRPr lang="en-US" dirty="0">
              <a:solidFill>
                <a:schemeClr val="bg1"/>
              </a:solidFill>
            </a:endParaRPr>
          </a:p>
          <a:p>
            <a:pPr marL="285750" indent="-285750" defTabSz="914400">
              <a:lnSpc>
                <a:spcPct val="85000"/>
              </a:lnSpc>
              <a:spcAft>
                <a:spcPts val="600"/>
              </a:spcAft>
              <a:buClr>
                <a:schemeClr val="tx1"/>
              </a:buClr>
              <a:buFont typeface="Arial" pitchFamily="34" charset="0"/>
              <a:buChar char=" "/>
            </a:pPr>
            <a:endParaRPr lang="en-US" sz="1600" dirty="0">
              <a:solidFill>
                <a:srgbClr val="FFFFFF"/>
              </a:solidFill>
            </a:endParaRPr>
          </a:p>
          <a:p>
            <a:pPr defTabSz="914400">
              <a:lnSpc>
                <a:spcPct val="85000"/>
              </a:lnSpc>
              <a:spcAft>
                <a:spcPts val="600"/>
              </a:spcAft>
              <a:buFont typeface="Arial" pitchFamily="34" charset="0"/>
              <a:buChar char=" "/>
            </a:pPr>
            <a:endParaRPr lang="en-US" sz="1600" dirty="0">
              <a:solidFill>
                <a:srgbClr val="FFFFFF"/>
              </a:solidFill>
            </a:endParaRPr>
          </a:p>
        </p:txBody>
      </p:sp>
    </p:spTree>
    <p:extLst>
      <p:ext uri="{BB962C8B-B14F-4D97-AF65-F5344CB8AC3E}">
        <p14:creationId xmlns:p14="http://schemas.microsoft.com/office/powerpoint/2010/main" val="403966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0F1985-F9D4-44C0-9D37-80CB1CB22809}"/>
              </a:ext>
            </a:extLst>
          </p:cNvPr>
          <p:cNvSpPr/>
          <p:nvPr/>
        </p:nvSpPr>
        <p:spPr>
          <a:xfrm>
            <a:off x="2638636" y="2434706"/>
            <a:ext cx="6382901" cy="1200329"/>
          </a:xfrm>
          <a:prstGeom prst="rect">
            <a:avLst/>
          </a:prstGeom>
        </p:spPr>
        <p:txBody>
          <a:bodyPr wrap="none">
            <a:spAutoFit/>
          </a:bodyPr>
          <a:lstStyle/>
          <a:p>
            <a:r>
              <a:rPr lang="en-IN" sz="4400" dirty="0">
                <a:latin typeface="Times New Roman" panose="02020603050405020304" pitchFamily="18" charset="0"/>
                <a:cs typeface="Times New Roman" panose="02020603050405020304" pitchFamily="18" charset="0"/>
              </a:rPr>
              <a:t>    </a:t>
            </a:r>
            <a:r>
              <a:rPr lang="en-IN" sz="7200" b="1" dirty="0">
                <a:latin typeface="Times New Roman" panose="02020603050405020304" pitchFamily="18" charset="0"/>
                <a:cs typeface="Times New Roman" panose="02020603050405020304" pitchFamily="18" charset="0"/>
              </a:rPr>
              <a:t>THANK YOU</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1131820"/>
      </p:ext>
    </p:extLst>
  </p:cSld>
  <p:clrMapOvr>
    <a:masterClrMapping/>
  </p:clrMapOvr>
  <p:transition>
    <p:newsfla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0E4DA-C8FA-E1E5-1156-BB0B82F08D83}"/>
              </a:ext>
            </a:extLst>
          </p:cNvPr>
          <p:cNvSpPr>
            <a:spLocks noGrp="1"/>
          </p:cNvSpPr>
          <p:nvPr>
            <p:ph type="title"/>
          </p:nvPr>
        </p:nvSpPr>
        <p:spPr>
          <a:xfrm>
            <a:off x="7251423" y="381739"/>
            <a:ext cx="3935688" cy="1478755"/>
          </a:xfrm>
        </p:spPr>
        <p:txBody>
          <a:bodyPr/>
          <a:lstStyle/>
          <a:p>
            <a:r>
              <a:rPr lang="en-US" sz="3200" b="1" dirty="0">
                <a:solidFill>
                  <a:srgbClr val="245C97"/>
                </a:solidFill>
                <a:latin typeface="Times New Roman" panose="02020603050405020304" pitchFamily="18" charset="0"/>
                <a:cs typeface="Times New Roman" panose="02020603050405020304" pitchFamily="18" charset="0"/>
              </a:rPr>
              <a:t>Introduction About the JBM</a:t>
            </a:r>
            <a:endParaRPr lang="en-IN" b="1" dirty="0"/>
          </a:p>
        </p:txBody>
      </p:sp>
      <p:sp>
        <p:nvSpPr>
          <p:cNvPr id="4" name="Text Placeholder 3">
            <a:extLst>
              <a:ext uri="{FF2B5EF4-FFF2-40B4-BE49-F238E27FC236}">
                <a16:creationId xmlns:a16="http://schemas.microsoft.com/office/drawing/2014/main" id="{BC7F00D0-066C-91DF-0E02-EF3B43CBD4E2}"/>
              </a:ext>
            </a:extLst>
          </p:cNvPr>
          <p:cNvSpPr>
            <a:spLocks noGrp="1"/>
          </p:cNvSpPr>
          <p:nvPr>
            <p:ph type="body" sz="half" idx="2"/>
          </p:nvPr>
        </p:nvSpPr>
        <p:spPr>
          <a:xfrm>
            <a:off x="7251424" y="2050742"/>
            <a:ext cx="4789764" cy="4261281"/>
          </a:xfrm>
        </p:spPr>
        <p:txBody>
          <a:bodyPr>
            <a:normAutofit/>
          </a:bodyPr>
          <a:lstStyle/>
          <a:p>
            <a:pPr marL="342900" indent="-342900" algn="just" defTabSz="914400">
              <a:spcAft>
                <a:spcPts val="600"/>
              </a:spcAft>
              <a:buClr>
                <a:schemeClr val="tx1"/>
              </a:buClr>
              <a:buFont typeface="Wingdings" panose="05000000000000000000" pitchFamily="2" charset="2"/>
              <a:buChar char="§"/>
            </a:pP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JBM  group is a $2.6bn global conglomerate with a presence in more than 10 countries such as India , USA ,China , Germany , South Africa ,Spain  and many more.</a:t>
            </a:r>
          </a:p>
          <a:p>
            <a:pPr marL="342900" indent="-342900" algn="just" defTabSz="914400">
              <a:spcAft>
                <a:spcPts val="600"/>
              </a:spcAft>
              <a:buClr>
                <a:schemeClr val="tx1"/>
              </a:buClr>
              <a:buFont typeface="Wingdings" panose="05000000000000000000" pitchFamily="2" charset="2"/>
              <a:buChar char="§"/>
            </a:pPr>
            <a:r>
              <a:rPr lang="en-US" sz="1600" dirty="0">
                <a:solidFill>
                  <a:schemeClr val="tx1">
                    <a:lumMod val="85000"/>
                    <a:lumOff val="15000"/>
                  </a:schemeClr>
                </a:solidFill>
                <a:latin typeface="Times New Roman" panose="02020603050405020304" pitchFamily="18" charset="0"/>
                <a:cs typeface="Times New Roman" panose="02020603050405020304" pitchFamily="18" charset="0"/>
              </a:rPr>
              <a:t>In India there are several branches of JBM group each producing different set of components of cars ,they have presence in Bengaluru, Gurugram, Delhi, Chennai, Indore ,Pune and many more.</a:t>
            </a:r>
          </a:p>
          <a:p>
            <a:pPr marL="285750" indent="-285750" defTabSz="914400">
              <a:lnSpc>
                <a:spcPct val="85000"/>
              </a:lnSpc>
              <a:spcAft>
                <a:spcPts val="600"/>
              </a:spcAft>
              <a:buClr>
                <a:schemeClr val="tx1"/>
              </a:buClr>
              <a:buFont typeface="Arial" pitchFamily="34" charset="0"/>
              <a:buChar char=" "/>
            </a:pPr>
            <a:endParaRPr lang="en-US" sz="1600" dirty="0">
              <a:solidFill>
                <a:schemeClr val="tx1">
                  <a:lumMod val="85000"/>
                  <a:lumOff val="15000"/>
                </a:schemeClr>
              </a:solidFill>
            </a:endParaRPr>
          </a:p>
          <a:p>
            <a:pPr marL="285750" indent="-285750" defTabSz="914400">
              <a:lnSpc>
                <a:spcPct val="85000"/>
              </a:lnSpc>
              <a:spcAft>
                <a:spcPts val="600"/>
              </a:spcAft>
              <a:buClr>
                <a:schemeClr val="tx1"/>
              </a:buClr>
              <a:buFont typeface="Arial" pitchFamily="34" charset="0"/>
              <a:buChar char=" "/>
            </a:pPr>
            <a:endParaRPr lang="en-US" sz="1600" dirty="0">
              <a:solidFill>
                <a:schemeClr val="tx1">
                  <a:lumMod val="85000"/>
                  <a:lumOff val="15000"/>
                </a:schemeClr>
              </a:solidFill>
            </a:endParaRPr>
          </a:p>
          <a:p>
            <a:pPr defTabSz="914400">
              <a:lnSpc>
                <a:spcPct val="85000"/>
              </a:lnSpc>
              <a:spcAft>
                <a:spcPts val="600"/>
              </a:spcAft>
              <a:buFont typeface="Arial" pitchFamily="34" charset="0"/>
              <a:buChar char=" "/>
            </a:pPr>
            <a:endParaRPr lang="en-US" sz="1600" dirty="0">
              <a:solidFill>
                <a:schemeClr val="tx1">
                  <a:lumMod val="85000"/>
                  <a:lumOff val="15000"/>
                </a:schemeClr>
              </a:solidFill>
            </a:endParaRPr>
          </a:p>
          <a:p>
            <a:endParaRPr lang="en-IN" dirty="0"/>
          </a:p>
        </p:txBody>
      </p:sp>
      <p:sp>
        <p:nvSpPr>
          <p:cNvPr id="5" name="Slide Number Placeholder 4">
            <a:extLst>
              <a:ext uri="{FF2B5EF4-FFF2-40B4-BE49-F238E27FC236}">
                <a16:creationId xmlns:a16="http://schemas.microsoft.com/office/drawing/2014/main" id="{B5694C4F-813B-F778-2159-AA50C010B4A1}"/>
              </a:ext>
            </a:extLst>
          </p:cNvPr>
          <p:cNvSpPr>
            <a:spLocks noGrp="1"/>
          </p:cNvSpPr>
          <p:nvPr>
            <p:ph type="sldNum" sz="quarter" idx="12"/>
          </p:nvPr>
        </p:nvSpPr>
        <p:spPr/>
        <p:txBody>
          <a:bodyPr/>
          <a:lstStyle/>
          <a:p>
            <a:fld id="{699E210A-5164-42C3-AE1F-F23C0BE54F5A}" type="slidenum">
              <a:rPr lang="en-IN" smtClean="0"/>
              <a:pPr/>
              <a:t>5</a:t>
            </a:fld>
            <a:endParaRPr lang="en-IN"/>
          </a:p>
        </p:txBody>
      </p:sp>
      <p:pic>
        <p:nvPicPr>
          <p:cNvPr id="6" name="Content Placeholder 5" descr="A map of the world with flags&#10;&#10;Description automatically generated">
            <a:extLst>
              <a:ext uri="{FF2B5EF4-FFF2-40B4-BE49-F238E27FC236}">
                <a16:creationId xmlns:a16="http://schemas.microsoft.com/office/drawing/2014/main" id="{7BD286A9-F2E3-E11C-87EC-73FEE9082EBE}"/>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5509"/>
          <a:stretch/>
        </p:blipFill>
        <p:spPr>
          <a:xfrm>
            <a:off x="150813" y="1233996"/>
            <a:ext cx="6365397" cy="4412201"/>
          </a:xfrm>
          <a:prstGeom prst="rect">
            <a:avLst/>
          </a:prstGeom>
        </p:spPr>
      </p:pic>
    </p:spTree>
    <p:extLst>
      <p:ext uri="{BB962C8B-B14F-4D97-AF65-F5344CB8AC3E}">
        <p14:creationId xmlns:p14="http://schemas.microsoft.com/office/powerpoint/2010/main" val="1167352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24B10B-58DA-ABA1-5314-FE1E453A6A27}"/>
              </a:ext>
            </a:extLst>
          </p:cNvPr>
          <p:cNvSpPr>
            <a:spLocks noGrp="1"/>
          </p:cNvSpPr>
          <p:nvPr>
            <p:ph type="sldNum" sz="quarter" idx="12"/>
          </p:nvPr>
        </p:nvSpPr>
        <p:spPr/>
        <p:txBody>
          <a:bodyPr/>
          <a:lstStyle/>
          <a:p>
            <a:fld id="{699E210A-5164-42C3-AE1F-F23C0BE54F5A}" type="slidenum">
              <a:rPr lang="en-IN" smtClean="0"/>
              <a:pPr/>
              <a:t>6</a:t>
            </a:fld>
            <a:endParaRPr lang="en-IN"/>
          </a:p>
        </p:txBody>
      </p:sp>
      <p:pic>
        <p:nvPicPr>
          <p:cNvPr id="3" name="Picture 2" descr="Electronic components on a white background">
            <a:extLst>
              <a:ext uri="{FF2B5EF4-FFF2-40B4-BE49-F238E27FC236}">
                <a16:creationId xmlns:a16="http://schemas.microsoft.com/office/drawing/2014/main" id="{7CC73AA4-88CC-64F1-AAD9-F602A595B95B}"/>
              </a:ext>
            </a:extLst>
          </p:cNvPr>
          <p:cNvPicPr>
            <a:picLocks noChangeAspect="1"/>
          </p:cNvPicPr>
          <p:nvPr/>
        </p:nvPicPr>
        <p:blipFill rotWithShape="1">
          <a:blip r:embed="rId2"/>
          <a:srcRect l="9091" t="4322" b="19069"/>
          <a:stretch/>
        </p:blipFill>
        <p:spPr>
          <a:xfrm>
            <a:off x="11" y="0"/>
            <a:ext cx="12191989" cy="6857995"/>
          </a:xfrm>
          <a:prstGeom prst="rect">
            <a:avLst/>
          </a:prstGeom>
        </p:spPr>
      </p:pic>
      <p:sp>
        <p:nvSpPr>
          <p:cNvPr id="4" name="Rectangle 3">
            <a:extLst>
              <a:ext uri="{FF2B5EF4-FFF2-40B4-BE49-F238E27FC236}">
                <a16:creationId xmlns:a16="http://schemas.microsoft.com/office/drawing/2014/main" id="{809871D5-0AB9-4B29-10AB-47614A3A2C2C}"/>
              </a:ext>
            </a:extLst>
          </p:cNvPr>
          <p:cNvSpPr/>
          <p:nvPr/>
        </p:nvSpPr>
        <p:spPr>
          <a:xfrm>
            <a:off x="62144" y="958788"/>
            <a:ext cx="7040199" cy="769441"/>
          </a:xfrm>
          <a:prstGeom prst="rect">
            <a:avLst/>
          </a:prstGeom>
          <a:noFill/>
        </p:spPr>
        <p:txBody>
          <a:bodyPr wrap="square" lIns="91440" tIns="45720" rIns="91440" bIns="45720">
            <a:spAutoFit/>
          </a:bodyPr>
          <a:lstStyle/>
          <a:p>
            <a:pPr algn="ctr"/>
            <a:r>
              <a:rPr lang="en-IN" sz="4400" b="1" dirty="0">
                <a:latin typeface="Times New Roman" panose="02020603050405020304" pitchFamily="18" charset="0"/>
                <a:cs typeface="Times New Roman" panose="02020603050405020304" pitchFamily="18" charset="0"/>
              </a:rPr>
              <a:t>Introduction About the JBM</a:t>
            </a:r>
            <a:endParaRPr lang="en-US" sz="4400" b="1" cap="none" spc="0" dirty="0">
              <a:ln w="0"/>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8A7A21C6-CC84-66E9-119C-5BBE54E2B391}"/>
              </a:ext>
            </a:extLst>
          </p:cNvPr>
          <p:cNvSpPr/>
          <p:nvPr/>
        </p:nvSpPr>
        <p:spPr>
          <a:xfrm>
            <a:off x="142043" y="2201661"/>
            <a:ext cx="8185211" cy="4093428"/>
          </a:xfrm>
          <a:prstGeom prst="rect">
            <a:avLst/>
          </a:prstGeom>
          <a:noFill/>
        </p:spPr>
        <p:txBody>
          <a:bodyPr wrap="square" lIns="91440" tIns="45720" rIns="91440" bIns="45720">
            <a:spAutoFit/>
          </a:bodyPr>
          <a:lstStyle/>
          <a:p>
            <a:r>
              <a:rPr lang="en-IN" sz="2000" b="1" dirty="0">
                <a:latin typeface="Times New Roman" panose="02020603050405020304" pitchFamily="18" charset="0"/>
                <a:cs typeface="Times New Roman" panose="02020603050405020304" pitchFamily="18" charset="0"/>
              </a:rPr>
              <a:t>JBM Services:</a:t>
            </a:r>
          </a:p>
          <a:p>
            <a:pPr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JBM Ogihara Automotive India Limited (JOAI) is one of    OTC’s 5 Affiliated companies in the oversea countries. JOAI is a Joint Venture company in India between JBM AUTO Limited (JBM) and Ogihara (Thailand) Co., Ltd. (OTC) since November 10, 2008.</a:t>
            </a:r>
          </a:p>
          <a:p>
            <a:pPr algn="just"/>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 JBM has been providing many technical assistances and making many sets of automotive Tools &amp; Dies for JOAI to serve its main client, Toyota Kirloskar Motors </a:t>
            </a:r>
            <a:r>
              <a:rPr lang="en-IN" sz="2000" dirty="0" err="1">
                <a:latin typeface="Times New Roman" panose="02020603050405020304" pitchFamily="18" charset="0"/>
                <a:cs typeface="Times New Roman" panose="02020603050405020304" pitchFamily="18" charset="0"/>
              </a:rPr>
              <a:t>Pvt.</a:t>
            </a:r>
            <a:r>
              <a:rPr lang="en-IN" sz="2000" dirty="0">
                <a:latin typeface="Times New Roman" panose="02020603050405020304" pitchFamily="18" charset="0"/>
                <a:cs typeface="Times New Roman" panose="02020603050405020304" pitchFamily="18" charset="0"/>
              </a:rPr>
              <a:t> Ltd. (TKML), Maruti Suzuki India Limited (MSIL).</a:t>
            </a:r>
          </a:p>
          <a:p>
            <a:pPr algn="just"/>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JOAI’s main products are sheet metal component, welded sub-assemblies and fuel filler assemblies that been supplying to TKML in various types of Toyota model such as Etios, IMV and EFC (Small Low Car).</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247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3EB419-014C-B691-AC10-D20E80ED18AA}"/>
              </a:ext>
            </a:extLst>
          </p:cNvPr>
          <p:cNvSpPr>
            <a:spLocks noGrp="1"/>
          </p:cNvSpPr>
          <p:nvPr>
            <p:ph type="sldNum" sz="quarter" idx="12"/>
          </p:nvPr>
        </p:nvSpPr>
        <p:spPr/>
        <p:txBody>
          <a:bodyPr/>
          <a:lstStyle/>
          <a:p>
            <a:fld id="{699E210A-5164-42C3-AE1F-F23C0BE54F5A}" type="slidenum">
              <a:rPr lang="en-IN" smtClean="0"/>
              <a:pPr/>
              <a:t>7</a:t>
            </a:fld>
            <a:endParaRPr lang="en-IN"/>
          </a:p>
        </p:txBody>
      </p:sp>
      <p:graphicFrame>
        <p:nvGraphicFramePr>
          <p:cNvPr id="3" name="Content Placeholder 2">
            <a:extLst>
              <a:ext uri="{FF2B5EF4-FFF2-40B4-BE49-F238E27FC236}">
                <a16:creationId xmlns:a16="http://schemas.microsoft.com/office/drawing/2014/main" id="{33A291DE-2E38-326C-CA3E-917D09E80437}"/>
              </a:ext>
            </a:extLst>
          </p:cNvPr>
          <p:cNvGraphicFramePr>
            <a:graphicFrameLocks noGrp="1"/>
          </p:cNvGraphicFramePr>
          <p:nvPr>
            <p:extLst>
              <p:ext uri="{D42A27DB-BD31-4B8C-83A1-F6EECF244321}">
                <p14:modId xmlns:p14="http://schemas.microsoft.com/office/powerpoint/2010/main" val="2355943849"/>
              </p:ext>
            </p:extLst>
          </p:nvPr>
        </p:nvGraphicFramePr>
        <p:xfrm>
          <a:off x="719137" y="1926455"/>
          <a:ext cx="10559089" cy="4232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DA26584A-FF4D-F784-7740-985540C8B1E0}"/>
              </a:ext>
            </a:extLst>
          </p:cNvPr>
          <p:cNvSpPr/>
          <p:nvPr/>
        </p:nvSpPr>
        <p:spPr>
          <a:xfrm>
            <a:off x="2589655" y="312912"/>
            <a:ext cx="6818051" cy="1877437"/>
          </a:xfrm>
          <a:prstGeom prst="rect">
            <a:avLst/>
          </a:prstGeom>
          <a:noFill/>
        </p:spPr>
        <p:txBody>
          <a:bodyPr wrap="square" lIns="91440" tIns="45720" rIns="91440" bIns="45720">
            <a:spAutoFit/>
          </a:bodyPr>
          <a:lstStyle/>
          <a:p>
            <a:pPr algn="ctr"/>
            <a:r>
              <a:rPr lang="en-IN" sz="7200" dirty="0">
                <a:solidFill>
                  <a:schemeClr val="accent6"/>
                </a:solidFill>
              </a:rPr>
              <a:t>JBM products</a:t>
            </a:r>
            <a:br>
              <a:rPr lang="en-IN" sz="7200" dirty="0">
                <a:solidFill>
                  <a:schemeClr val="accent6"/>
                </a:solidFill>
              </a:rPr>
            </a:br>
            <a:endParaRPr lang="en-US" sz="4000" b="1" cap="none" spc="0" dirty="0">
              <a:ln w="10160">
                <a:solidFill>
                  <a:schemeClr val="accent5"/>
                </a:solidFill>
                <a:prstDash val="solid"/>
              </a:ln>
              <a:solidFill>
                <a:schemeClr val="accent6"/>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46116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4E2FCB-7ED1-4DE1-2C38-B85FBB5C80AE}"/>
              </a:ext>
            </a:extLst>
          </p:cNvPr>
          <p:cNvSpPr>
            <a:spLocks noGrp="1"/>
          </p:cNvSpPr>
          <p:nvPr>
            <p:ph type="sldNum" sz="quarter" idx="12"/>
          </p:nvPr>
        </p:nvSpPr>
        <p:spPr/>
        <p:txBody>
          <a:bodyPr/>
          <a:lstStyle/>
          <a:p>
            <a:fld id="{699E210A-5164-42C3-AE1F-F23C0BE54F5A}" type="slidenum">
              <a:rPr lang="en-IN" smtClean="0"/>
              <a:pPr/>
              <a:t>8</a:t>
            </a:fld>
            <a:endParaRPr lang="en-IN"/>
          </a:p>
        </p:txBody>
      </p:sp>
      <p:graphicFrame>
        <p:nvGraphicFramePr>
          <p:cNvPr id="3" name="Content Placeholder 2">
            <a:extLst>
              <a:ext uri="{FF2B5EF4-FFF2-40B4-BE49-F238E27FC236}">
                <a16:creationId xmlns:a16="http://schemas.microsoft.com/office/drawing/2014/main" id="{87835566-AECE-2F9E-D9D5-30256C33C6B0}"/>
              </a:ext>
            </a:extLst>
          </p:cNvPr>
          <p:cNvGraphicFramePr>
            <a:graphicFrameLocks noGrp="1"/>
          </p:cNvGraphicFramePr>
          <p:nvPr>
            <p:extLst>
              <p:ext uri="{D42A27DB-BD31-4B8C-83A1-F6EECF244321}">
                <p14:modId xmlns:p14="http://schemas.microsoft.com/office/powerpoint/2010/main" val="777517094"/>
              </p:ext>
            </p:extLst>
          </p:nvPr>
        </p:nvGraphicFramePr>
        <p:xfrm>
          <a:off x="913774" y="683677"/>
          <a:ext cx="6562344" cy="5839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ontent Placeholder 16">
            <a:extLst>
              <a:ext uri="{FF2B5EF4-FFF2-40B4-BE49-F238E27FC236}">
                <a16:creationId xmlns:a16="http://schemas.microsoft.com/office/drawing/2014/main" id="{D130AE2E-22E7-7BC7-53A1-AF729747D55D}"/>
              </a:ext>
            </a:extLst>
          </p:cNvPr>
          <p:cNvSpPr>
            <a:spLocks noGrp="1"/>
          </p:cNvSpPr>
          <p:nvPr/>
        </p:nvSpPr>
        <p:spPr>
          <a:xfrm>
            <a:off x="7641707" y="609600"/>
            <a:ext cx="3710078" cy="5017008"/>
          </a:xfrm>
          <a:prstGeom prst="rect">
            <a:avLst/>
          </a:prstGeom>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0" i="0" dirty="0">
                <a:solidFill>
                  <a:srgbClr val="002060"/>
                </a:solidFill>
                <a:effectLst/>
                <a:latin typeface="Times New Roman" panose="02020603050405020304" pitchFamily="18" charset="0"/>
                <a:cs typeface="Times New Roman" panose="02020603050405020304" pitchFamily="18" charset="0"/>
              </a:rPr>
              <a:t>JBM Group comprising primarily of auto component division, caters services to esteemed clients that include .</a:t>
            </a:r>
            <a:endParaRPr lang="en-IN" dirty="0">
              <a:solidFill>
                <a:srgbClr val="002060"/>
              </a:solidFill>
              <a:latin typeface="Times New Roman" panose="02020603050405020304" pitchFamily="18" charset="0"/>
              <a:cs typeface="Times New Roman" panose="02020603050405020304" pitchFamily="18" charset="0"/>
            </a:endParaRPr>
          </a:p>
        </p:txBody>
      </p:sp>
      <p:pic>
        <p:nvPicPr>
          <p:cNvPr id="5" name="Picture 4" descr="A close-up of a logo&#10;&#10;Description automatically generated">
            <a:extLst>
              <a:ext uri="{FF2B5EF4-FFF2-40B4-BE49-F238E27FC236}">
                <a16:creationId xmlns:a16="http://schemas.microsoft.com/office/drawing/2014/main" id="{D249BEE9-7D35-59A4-47F5-E00811A04989}"/>
              </a:ext>
            </a:extLst>
          </p:cNvPr>
          <p:cNvPicPr>
            <a:picLocks noChangeAspect="1"/>
          </p:cNvPicPr>
          <p:nvPr/>
        </p:nvPicPr>
        <p:blipFill>
          <a:blip r:embed="rId7">
            <a:alphaModFix amt="85000"/>
            <a:extLst>
              <a:ext uri="{28A0092B-C50C-407E-A947-70E740481C1C}">
                <a14:useLocalDpi xmlns:a14="http://schemas.microsoft.com/office/drawing/2010/main" val="0"/>
              </a:ext>
            </a:extLst>
          </a:blip>
          <a:stretch>
            <a:fillRect/>
          </a:stretch>
        </p:blipFill>
        <p:spPr>
          <a:xfrm>
            <a:off x="7723023" y="1843318"/>
            <a:ext cx="1354836" cy="13527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descr="A blue logo with white text&#10;&#10;Description automatically generated">
            <a:extLst>
              <a:ext uri="{FF2B5EF4-FFF2-40B4-BE49-F238E27FC236}">
                <a16:creationId xmlns:a16="http://schemas.microsoft.com/office/drawing/2014/main" id="{E5428F25-A6CC-79F6-2FF5-AC7024551DAE}"/>
              </a:ext>
            </a:extLst>
          </p:cNvPr>
          <p:cNvPicPr>
            <a:picLocks noChangeAspect="1"/>
          </p:cNvPicPr>
          <p:nvPr/>
        </p:nvPicPr>
        <p:blipFill>
          <a:blip r:embed="rId8">
            <a:alphaModFix amt="85000"/>
            <a:extLst>
              <a:ext uri="{28A0092B-C50C-407E-A947-70E740481C1C}">
                <a14:useLocalDpi xmlns:a14="http://schemas.microsoft.com/office/drawing/2010/main" val="0"/>
              </a:ext>
            </a:extLst>
          </a:blip>
          <a:stretch>
            <a:fillRect/>
          </a:stretch>
        </p:blipFill>
        <p:spPr>
          <a:xfrm>
            <a:off x="9999059" y="1839708"/>
            <a:ext cx="1352726" cy="13527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logo of a car company&#10;&#10;Description automatically generated">
            <a:extLst>
              <a:ext uri="{FF2B5EF4-FFF2-40B4-BE49-F238E27FC236}">
                <a16:creationId xmlns:a16="http://schemas.microsoft.com/office/drawing/2014/main" id="{4179FDEA-2D8F-C6AE-4F08-5AF709E8225C}"/>
              </a:ext>
            </a:extLst>
          </p:cNvPr>
          <p:cNvPicPr>
            <a:picLocks noChangeAspect="1"/>
          </p:cNvPicPr>
          <p:nvPr/>
        </p:nvPicPr>
        <p:blipFill>
          <a:blip r:embed="rId9">
            <a:alphaModFix amt="85000"/>
            <a:extLst>
              <a:ext uri="{28A0092B-C50C-407E-A947-70E740481C1C}">
                <a14:useLocalDpi xmlns:a14="http://schemas.microsoft.com/office/drawing/2010/main" val="0"/>
              </a:ext>
            </a:extLst>
          </a:blip>
          <a:stretch>
            <a:fillRect/>
          </a:stretch>
        </p:blipFill>
        <p:spPr>
          <a:xfrm>
            <a:off x="7803593" y="3400651"/>
            <a:ext cx="3633216" cy="15138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logo with blue text&#10;&#10;Description automatically generated">
            <a:extLst>
              <a:ext uri="{FF2B5EF4-FFF2-40B4-BE49-F238E27FC236}">
                <a16:creationId xmlns:a16="http://schemas.microsoft.com/office/drawing/2014/main" id="{BBE6783F-14B8-E110-B4E0-8483A98AE771}"/>
              </a:ext>
            </a:extLst>
          </p:cNvPr>
          <p:cNvPicPr>
            <a:picLocks noChangeAspect="1"/>
          </p:cNvPicPr>
          <p:nvPr/>
        </p:nvPicPr>
        <p:blipFill>
          <a:blip r:embed="rId10">
            <a:alphaModFix amt="85000"/>
            <a:extLst>
              <a:ext uri="{28A0092B-C50C-407E-A947-70E740481C1C}">
                <a14:useLocalDpi xmlns:a14="http://schemas.microsoft.com/office/drawing/2010/main" val="0"/>
              </a:ext>
            </a:extLst>
          </a:blip>
          <a:stretch>
            <a:fillRect/>
          </a:stretch>
        </p:blipFill>
        <p:spPr>
          <a:xfrm>
            <a:off x="9999059" y="5125555"/>
            <a:ext cx="1354835" cy="13548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A black and white logo&#10;&#10;Description automatically generated">
            <a:extLst>
              <a:ext uri="{FF2B5EF4-FFF2-40B4-BE49-F238E27FC236}">
                <a16:creationId xmlns:a16="http://schemas.microsoft.com/office/drawing/2014/main" id="{85D17AF5-3FCC-91F9-65E7-592C942F74B8}"/>
              </a:ext>
            </a:extLst>
          </p:cNvPr>
          <p:cNvPicPr>
            <a:picLocks noChangeAspect="1"/>
          </p:cNvPicPr>
          <p:nvPr/>
        </p:nvPicPr>
        <p:blipFill>
          <a:blip r:embed="rId11">
            <a:alphaModFix amt="85000"/>
            <a:extLst>
              <a:ext uri="{28A0092B-C50C-407E-A947-70E740481C1C}">
                <a14:useLocalDpi xmlns:a14="http://schemas.microsoft.com/office/drawing/2010/main" val="0"/>
              </a:ext>
            </a:extLst>
          </a:blip>
          <a:stretch>
            <a:fillRect/>
          </a:stretch>
        </p:blipFill>
        <p:spPr>
          <a:xfrm>
            <a:off x="7803593" y="5119098"/>
            <a:ext cx="1337519" cy="1337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44227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FE58FD-3D88-1E05-4720-947893020F98}"/>
              </a:ext>
            </a:extLst>
          </p:cNvPr>
          <p:cNvSpPr>
            <a:spLocks noGrp="1"/>
          </p:cNvSpPr>
          <p:nvPr>
            <p:ph type="sldNum" sz="quarter" idx="12"/>
          </p:nvPr>
        </p:nvSpPr>
        <p:spPr/>
        <p:txBody>
          <a:bodyPr/>
          <a:lstStyle/>
          <a:p>
            <a:fld id="{699E210A-5164-42C3-AE1F-F23C0BE54F5A}" type="slidenum">
              <a:rPr lang="en-IN" smtClean="0"/>
              <a:pPr/>
              <a:t>9</a:t>
            </a:fld>
            <a:endParaRPr lang="en-IN"/>
          </a:p>
        </p:txBody>
      </p:sp>
      <p:sp>
        <p:nvSpPr>
          <p:cNvPr id="3" name="Title 1">
            <a:extLst>
              <a:ext uri="{FF2B5EF4-FFF2-40B4-BE49-F238E27FC236}">
                <a16:creationId xmlns:a16="http://schemas.microsoft.com/office/drawing/2014/main" id="{EC09FF3F-98F7-B21A-A048-64BD3B3CFB72}"/>
              </a:ext>
            </a:extLst>
          </p:cNvPr>
          <p:cNvSpPr>
            <a:spLocks noGrp="1"/>
          </p:cNvSpPr>
          <p:nvPr/>
        </p:nvSpPr>
        <p:spPr>
          <a:xfrm>
            <a:off x="727285" y="226931"/>
            <a:ext cx="10364451" cy="98404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US" dirty="0"/>
              <a:t>Task performed</a:t>
            </a:r>
            <a:endParaRPr lang="en-IN" dirty="0"/>
          </a:p>
        </p:txBody>
      </p:sp>
      <p:graphicFrame>
        <p:nvGraphicFramePr>
          <p:cNvPr id="4" name="Content Placeholder 2">
            <a:extLst>
              <a:ext uri="{FF2B5EF4-FFF2-40B4-BE49-F238E27FC236}">
                <a16:creationId xmlns:a16="http://schemas.microsoft.com/office/drawing/2014/main" id="{58B451C4-7F83-3265-6F6E-8D08D7CBDD34}"/>
              </a:ext>
            </a:extLst>
          </p:cNvPr>
          <p:cNvGraphicFramePr>
            <a:graphicFrameLocks noGrp="1"/>
          </p:cNvGraphicFramePr>
          <p:nvPr>
            <p:extLst>
              <p:ext uri="{D42A27DB-BD31-4B8C-83A1-F6EECF244321}">
                <p14:modId xmlns:p14="http://schemas.microsoft.com/office/powerpoint/2010/main" val="2150083386"/>
              </p:ext>
            </p:extLst>
          </p:nvPr>
        </p:nvGraphicFramePr>
        <p:xfrm>
          <a:off x="465816" y="1453659"/>
          <a:ext cx="11157626" cy="12937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50411C7-2E54-3FFF-2776-9E5413316ED2}"/>
              </a:ext>
            </a:extLst>
          </p:cNvPr>
          <p:cNvSpPr txBox="1"/>
          <p:nvPr/>
        </p:nvSpPr>
        <p:spPr>
          <a:xfrm>
            <a:off x="465816" y="3066755"/>
            <a:ext cx="2451594" cy="34163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Reporting at office with all Photocopies of Documents.</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Overview to Company Profile and Total Internship Schedule.</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Plant Visit</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Introduction on IOT , Private 5G and Mesh Wifi.</a:t>
            </a:r>
          </a:p>
          <a:p>
            <a:endParaRPr lang="en-IN" dirty="0"/>
          </a:p>
        </p:txBody>
      </p:sp>
      <p:sp>
        <p:nvSpPr>
          <p:cNvPr id="6" name="TextBox 6">
            <a:extLst>
              <a:ext uri="{FF2B5EF4-FFF2-40B4-BE49-F238E27FC236}">
                <a16:creationId xmlns:a16="http://schemas.microsoft.com/office/drawing/2014/main" id="{FC0D59F8-C8CC-6774-A47F-D12987EE8DD4}"/>
              </a:ext>
            </a:extLst>
          </p:cNvPr>
          <p:cNvSpPr txBox="1"/>
          <p:nvPr/>
        </p:nvSpPr>
        <p:spPr>
          <a:xfrm>
            <a:off x="3354846" y="3066755"/>
            <a:ext cx="2554664" cy="313932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Learning components of IOT.</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Working with components in  line 1 and 2.</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Working with components in line 3 and 4.</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Discussing ideas about the project.</a:t>
            </a:r>
          </a:p>
          <a:p>
            <a:endParaRPr lang="en-IN" dirty="0"/>
          </a:p>
        </p:txBody>
      </p:sp>
      <p:sp>
        <p:nvSpPr>
          <p:cNvPr id="7" name="TextBox 8">
            <a:extLst>
              <a:ext uri="{FF2B5EF4-FFF2-40B4-BE49-F238E27FC236}">
                <a16:creationId xmlns:a16="http://schemas.microsoft.com/office/drawing/2014/main" id="{52203ABB-321D-920C-5481-8A47108D2ABA}"/>
              </a:ext>
            </a:extLst>
          </p:cNvPr>
          <p:cNvSpPr txBox="1"/>
          <p:nvPr/>
        </p:nvSpPr>
        <p:spPr>
          <a:xfrm>
            <a:off x="6346946" y="3066754"/>
            <a:ext cx="2231794" cy="313932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Introduction to PLC</a:t>
            </a:r>
            <a:r>
              <a:rPr lang="en-IN"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Working with robots.</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Discussing about project and its problem statement.</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Learning project key points.</a:t>
            </a:r>
          </a:p>
          <a:p>
            <a:pPr marL="285750" indent="-285750">
              <a:buFont typeface="Wingdings" panose="05000000000000000000" pitchFamily="2" charset="2"/>
              <a:buChar char="§"/>
            </a:pPr>
            <a:r>
              <a:rPr lang="en-IN" dirty="0">
                <a:latin typeface="Times New Roman" panose="02020603050405020304" pitchFamily="18" charset="0"/>
                <a:cs typeface="Times New Roman" panose="02020603050405020304" pitchFamily="18" charset="0"/>
              </a:rPr>
              <a:t>Research about project.</a:t>
            </a:r>
            <a:endParaRPr lang="en-US" dirty="0">
              <a:latin typeface="Times New Roman" panose="02020603050405020304" pitchFamily="18" charset="0"/>
              <a:cs typeface="Times New Roman" panose="02020603050405020304" pitchFamily="18" charset="0"/>
            </a:endParaRPr>
          </a:p>
        </p:txBody>
      </p:sp>
      <p:sp>
        <p:nvSpPr>
          <p:cNvPr id="8" name="TextBox 10">
            <a:extLst>
              <a:ext uri="{FF2B5EF4-FFF2-40B4-BE49-F238E27FC236}">
                <a16:creationId xmlns:a16="http://schemas.microsoft.com/office/drawing/2014/main" id="{53237342-BA7A-39FA-7FE6-A49487CCB394}"/>
              </a:ext>
            </a:extLst>
          </p:cNvPr>
          <p:cNvSpPr txBox="1"/>
          <p:nvPr/>
        </p:nvSpPr>
        <p:spPr>
          <a:xfrm>
            <a:off x="9199615" y="3066754"/>
            <a:ext cx="2078611" cy="203132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Implementation of Project.</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Testing and Improvising.</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Report making</a:t>
            </a: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Presentation of  Project.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3516845"/>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1478</TotalTime>
  <Words>3104</Words>
  <Application>Microsoft Office PowerPoint</Application>
  <PresentationFormat>Widescreen</PresentationFormat>
  <Paragraphs>341</Paragraphs>
  <Slides>40</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-apple-system</vt:lpstr>
      <vt:lpstr>Arial</vt:lpstr>
      <vt:lpstr>Calibri</vt:lpstr>
      <vt:lpstr>Courier New</vt:lpstr>
      <vt:lpstr>Museo 300</vt:lpstr>
      <vt:lpstr>proxima-nova</vt:lpstr>
      <vt:lpstr>Times New Roman</vt:lpstr>
      <vt:lpstr>Tw Cen MT</vt:lpstr>
      <vt:lpstr>Wingdings</vt:lpstr>
      <vt:lpstr>Wingdings 2</vt:lpstr>
      <vt:lpstr>Wingdings 3</vt:lpstr>
      <vt:lpstr>Droplet</vt:lpstr>
      <vt:lpstr>PowerPoint Presentation</vt:lpstr>
      <vt:lpstr>PowerPoint Presentation</vt:lpstr>
      <vt:lpstr>Overview Of Internship Work</vt:lpstr>
      <vt:lpstr>PowerPoint Presentation</vt:lpstr>
      <vt:lpstr>Introduction About the JBM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‘ARDUINO’?</vt:lpstr>
      <vt:lpstr>Arduino UNO  </vt:lpstr>
      <vt:lpstr>COMPONENTS USED:</vt:lpstr>
      <vt:lpstr>Rain Fall Sensor</vt:lpstr>
      <vt:lpstr>LCD DISPLAY</vt:lpstr>
      <vt:lpstr>PowerPoint Presentation</vt:lpstr>
      <vt:lpstr>Arduino LCD interfaciNg</vt:lpstr>
      <vt:lpstr>PowerPoint Presentation</vt:lpstr>
      <vt:lpstr>PowerPoint Presentation</vt:lpstr>
      <vt:lpstr>Moisture Sensor</vt:lpstr>
      <vt:lpstr>PowerPoint Presentation</vt:lpstr>
      <vt:lpstr>LCD Display</vt:lpstr>
      <vt:lpstr>SOFTWARE DESCRIPTION</vt:lpstr>
      <vt:lpstr>Embedded C</vt:lpstr>
      <vt:lpstr>Outcomes of this project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ADITHI M C</dc:creator>
  <cp:lastModifiedBy>nischitha b</cp:lastModifiedBy>
  <cp:revision>123</cp:revision>
  <dcterms:modified xsi:type="dcterms:W3CDTF">2023-09-25T05:26:59Z</dcterms:modified>
</cp:coreProperties>
</file>